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6" r:id="rId5"/>
    <p:sldId id="267" r:id="rId6"/>
    <p:sldId id="268" r:id="rId7"/>
    <p:sldId id="26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9" d="100"/>
          <a:sy n="59" d="100"/>
        </p:scale>
        <p:origin x="336" y="64"/>
      </p:cViewPr>
      <p:guideLst>
        <p:guide orient="horz" pos="2122"/>
        <p:guide pos="37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33497-9DED-482E-96A6-6282802C6C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66715D-2B07-4FA9-B5E3-80C3690FC92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互动：需求分析，让大家猜猜这里需要哪些什么样功能的组件。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制作登录界面要用到的相关组件</a:t>
            </a:r>
            <a:endParaRPr lang="zh-CN" altLang="en-US"/>
          </a:p>
          <a:p>
            <a:r>
              <a:rPr lang="zh-CN" altLang="en-US"/>
              <a:t>互动：大致用于什么地方。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2192000" cy="3975782"/>
          </a:xfrm>
          <a:custGeom>
            <a:avLst/>
            <a:gdLst>
              <a:gd name="connsiteX0" fmla="*/ 0 w 12192000"/>
              <a:gd name="connsiteY0" fmla="*/ 0 h 3975782"/>
              <a:gd name="connsiteX1" fmla="*/ 12192000 w 12192000"/>
              <a:gd name="connsiteY1" fmla="*/ 0 h 3975782"/>
              <a:gd name="connsiteX2" fmla="*/ 12192000 w 12192000"/>
              <a:gd name="connsiteY2" fmla="*/ 3449521 h 3975782"/>
              <a:gd name="connsiteX3" fmla="*/ 11941474 w 12192000"/>
              <a:gd name="connsiteY3" fmla="*/ 3354790 h 3975782"/>
              <a:gd name="connsiteX4" fmla="*/ 9159877 w 12192000"/>
              <a:gd name="connsiteY4" fmla="*/ 2937716 h 3975782"/>
              <a:gd name="connsiteX5" fmla="*/ 6379923 w 12192000"/>
              <a:gd name="connsiteY5" fmla="*/ 3353792 h 3975782"/>
              <a:gd name="connsiteX6" fmla="*/ 6083965 w 12192000"/>
              <a:gd name="connsiteY6" fmla="*/ 3465503 h 3975782"/>
              <a:gd name="connsiteX7" fmla="*/ 6061483 w 12192000"/>
              <a:gd name="connsiteY7" fmla="*/ 3465503 h 3975782"/>
              <a:gd name="connsiteX8" fmla="*/ 5814994 w 12192000"/>
              <a:gd name="connsiteY8" fmla="*/ 3558708 h 3975782"/>
              <a:gd name="connsiteX9" fmla="*/ 3033397 w 12192000"/>
              <a:gd name="connsiteY9" fmla="*/ 3975782 h 3975782"/>
              <a:gd name="connsiteX10" fmla="*/ 253443 w 12192000"/>
              <a:gd name="connsiteY10" fmla="*/ 3559706 h 3975782"/>
              <a:gd name="connsiteX11" fmla="*/ 3868 w 12192000"/>
              <a:gd name="connsiteY11" fmla="*/ 3465503 h 3975782"/>
              <a:gd name="connsiteX12" fmla="*/ 0 w 12192000"/>
              <a:gd name="connsiteY12" fmla="*/ 3465503 h 3975782"/>
              <a:gd name="connsiteX13" fmla="*/ 0 w 12192000"/>
              <a:gd name="connsiteY13" fmla="*/ 3464043 h 3975782"/>
              <a:gd name="connsiteX14" fmla="*/ 0 w 12192000"/>
              <a:gd name="connsiteY14" fmla="*/ 3437474 h 397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3975782">
                <a:moveTo>
                  <a:pt x="0" y="0"/>
                </a:moveTo>
                <a:lnTo>
                  <a:pt x="12192000" y="0"/>
                </a:lnTo>
                <a:lnTo>
                  <a:pt x="12192000" y="3449521"/>
                </a:lnTo>
                <a:lnTo>
                  <a:pt x="11941474" y="3354790"/>
                </a:lnTo>
                <a:cubicBezTo>
                  <a:pt x="11156818" y="3086098"/>
                  <a:pt x="10176114" y="2937778"/>
                  <a:pt x="9159877" y="2937716"/>
                </a:cubicBezTo>
                <a:cubicBezTo>
                  <a:pt x="8144497" y="2937654"/>
                  <a:pt x="7164459" y="3085605"/>
                  <a:pt x="6379923" y="3353792"/>
                </a:cubicBezTo>
                <a:lnTo>
                  <a:pt x="6083965" y="3465503"/>
                </a:lnTo>
                <a:lnTo>
                  <a:pt x="6061483" y="3465503"/>
                </a:lnTo>
                <a:lnTo>
                  <a:pt x="5814994" y="3558708"/>
                </a:lnTo>
                <a:cubicBezTo>
                  <a:pt x="5030338" y="3827400"/>
                  <a:pt x="4049634" y="3975720"/>
                  <a:pt x="3033397" y="3975782"/>
                </a:cubicBezTo>
                <a:cubicBezTo>
                  <a:pt x="2018018" y="3975844"/>
                  <a:pt x="1037980" y="3827893"/>
                  <a:pt x="253443" y="3559706"/>
                </a:cubicBezTo>
                <a:lnTo>
                  <a:pt x="3868" y="3465503"/>
                </a:lnTo>
                <a:lnTo>
                  <a:pt x="0" y="3465503"/>
                </a:lnTo>
                <a:lnTo>
                  <a:pt x="0" y="3464043"/>
                </a:lnTo>
                <a:lnTo>
                  <a:pt x="0" y="34374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747247" cy="68580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4949997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8861769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6783677" y="1989396"/>
            <a:ext cx="2536418" cy="351523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-322686"/>
            <a:ext cx="12192000" cy="3667931"/>
          </a:xfrm>
          <a:custGeom>
            <a:avLst/>
            <a:gdLst>
              <a:gd name="connsiteX0" fmla="*/ 0 w 12192000"/>
              <a:gd name="connsiteY0" fmla="*/ 0 h 3667931"/>
              <a:gd name="connsiteX1" fmla="*/ 12192000 w 12192000"/>
              <a:gd name="connsiteY1" fmla="*/ 0 h 3667931"/>
              <a:gd name="connsiteX2" fmla="*/ 12192000 w 12192000"/>
              <a:gd name="connsiteY2" fmla="*/ 3325946 h 3667931"/>
              <a:gd name="connsiteX3" fmla="*/ 11797720 w 12192000"/>
              <a:gd name="connsiteY3" fmla="*/ 3254947 h 3667931"/>
              <a:gd name="connsiteX4" fmla="*/ 8647316 w 12192000"/>
              <a:gd name="connsiteY4" fmla="*/ 3000777 h 3667931"/>
              <a:gd name="connsiteX5" fmla="*/ 6079921 w 12192000"/>
              <a:gd name="connsiteY5" fmla="*/ 3331552 h 3667931"/>
              <a:gd name="connsiteX6" fmla="*/ 6079826 w 12192000"/>
              <a:gd name="connsiteY6" fmla="*/ 3331568 h 3667931"/>
              <a:gd name="connsiteX7" fmla="*/ 5391731 w 12192000"/>
              <a:gd name="connsiteY7" fmla="*/ 3443154 h 3667931"/>
              <a:gd name="connsiteX8" fmla="*/ 3516099 w 12192000"/>
              <a:gd name="connsiteY8" fmla="*/ 3662327 h 3667931"/>
              <a:gd name="connsiteX9" fmla="*/ 0 w 12192000"/>
              <a:gd name="connsiteY9" fmla="*/ 3337159 h 3667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67931">
                <a:moveTo>
                  <a:pt x="0" y="0"/>
                </a:moveTo>
                <a:lnTo>
                  <a:pt x="12192000" y="0"/>
                </a:lnTo>
                <a:lnTo>
                  <a:pt x="12192000" y="3325946"/>
                </a:lnTo>
                <a:lnTo>
                  <a:pt x="11797720" y="3254947"/>
                </a:lnTo>
                <a:cubicBezTo>
                  <a:pt x="10874116" y="3091530"/>
                  <a:pt x="9912552" y="2951722"/>
                  <a:pt x="8647316" y="3000777"/>
                </a:cubicBezTo>
                <a:cubicBezTo>
                  <a:pt x="7924324" y="3028809"/>
                  <a:pt x="7001825" y="3180181"/>
                  <a:pt x="6079921" y="3331552"/>
                </a:cubicBezTo>
                <a:lnTo>
                  <a:pt x="6079826" y="3331568"/>
                </a:lnTo>
                <a:lnTo>
                  <a:pt x="5391731" y="3443154"/>
                </a:lnTo>
                <a:cubicBezTo>
                  <a:pt x="4709906" y="3550901"/>
                  <a:pt x="4056556" y="3641304"/>
                  <a:pt x="3516099" y="3662327"/>
                </a:cubicBezTo>
                <a:cubicBezTo>
                  <a:pt x="2074880" y="3718391"/>
                  <a:pt x="609838" y="3335290"/>
                  <a:pt x="0" y="333715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1"/>
          </p:nvPr>
        </p:nvSpPr>
        <p:spPr>
          <a:xfrm>
            <a:off x="-2" y="0"/>
            <a:ext cx="12192002" cy="4344051"/>
          </a:xfrm>
          <a:custGeom>
            <a:avLst/>
            <a:gdLst>
              <a:gd name="connsiteX0" fmla="*/ 0 w 12192002"/>
              <a:gd name="connsiteY0" fmla="*/ 0 h 4344051"/>
              <a:gd name="connsiteX1" fmla="*/ 12192002 w 12192002"/>
              <a:gd name="connsiteY1" fmla="*/ 0 h 4344051"/>
              <a:gd name="connsiteX2" fmla="*/ 12192002 w 12192002"/>
              <a:gd name="connsiteY2" fmla="*/ 746125 h 4344051"/>
              <a:gd name="connsiteX3" fmla="*/ 12192001 w 12192002"/>
              <a:gd name="connsiteY3" fmla="*/ 746125 h 4344051"/>
              <a:gd name="connsiteX4" fmla="*/ 12192001 w 12192002"/>
              <a:gd name="connsiteY4" fmla="*/ 4002066 h 4344051"/>
              <a:gd name="connsiteX5" fmla="*/ 11797721 w 12192002"/>
              <a:gd name="connsiteY5" fmla="*/ 3931067 h 4344051"/>
              <a:gd name="connsiteX6" fmla="*/ 8647317 w 12192002"/>
              <a:gd name="connsiteY6" fmla="*/ 3676897 h 4344051"/>
              <a:gd name="connsiteX7" fmla="*/ 6079922 w 12192002"/>
              <a:gd name="connsiteY7" fmla="*/ 4007672 h 4344051"/>
              <a:gd name="connsiteX8" fmla="*/ 6079827 w 12192002"/>
              <a:gd name="connsiteY8" fmla="*/ 4007688 h 4344051"/>
              <a:gd name="connsiteX9" fmla="*/ 5391732 w 12192002"/>
              <a:gd name="connsiteY9" fmla="*/ 4119274 h 4344051"/>
              <a:gd name="connsiteX10" fmla="*/ 3516100 w 12192002"/>
              <a:gd name="connsiteY10" fmla="*/ 4338447 h 4344051"/>
              <a:gd name="connsiteX11" fmla="*/ 1 w 12192002"/>
              <a:gd name="connsiteY11" fmla="*/ 4013279 h 4344051"/>
              <a:gd name="connsiteX12" fmla="*/ 1 w 12192002"/>
              <a:gd name="connsiteY12" fmla="*/ 746125 h 4344051"/>
              <a:gd name="connsiteX13" fmla="*/ 0 w 12192002"/>
              <a:gd name="connsiteY13" fmla="*/ 746125 h 4344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2" h="4344051">
                <a:moveTo>
                  <a:pt x="0" y="0"/>
                </a:moveTo>
                <a:lnTo>
                  <a:pt x="12192002" y="0"/>
                </a:lnTo>
                <a:lnTo>
                  <a:pt x="12192002" y="746125"/>
                </a:lnTo>
                <a:lnTo>
                  <a:pt x="12192001" y="746125"/>
                </a:lnTo>
                <a:lnTo>
                  <a:pt x="12192001" y="4002066"/>
                </a:lnTo>
                <a:lnTo>
                  <a:pt x="11797721" y="3931067"/>
                </a:lnTo>
                <a:cubicBezTo>
                  <a:pt x="10874117" y="3767650"/>
                  <a:pt x="9912553" y="3627842"/>
                  <a:pt x="8647317" y="3676897"/>
                </a:cubicBezTo>
                <a:cubicBezTo>
                  <a:pt x="7924325" y="3704929"/>
                  <a:pt x="7001826" y="3856301"/>
                  <a:pt x="6079922" y="4007672"/>
                </a:cubicBezTo>
                <a:lnTo>
                  <a:pt x="6079827" y="4007688"/>
                </a:lnTo>
                <a:lnTo>
                  <a:pt x="5391732" y="4119274"/>
                </a:lnTo>
                <a:cubicBezTo>
                  <a:pt x="4709907" y="4227021"/>
                  <a:pt x="4056557" y="4317424"/>
                  <a:pt x="3516100" y="4338447"/>
                </a:cubicBezTo>
                <a:cubicBezTo>
                  <a:pt x="2074881" y="4394511"/>
                  <a:pt x="609839" y="4011410"/>
                  <a:pt x="1" y="4013279"/>
                </a:cubicBezTo>
                <a:lnTo>
                  <a:pt x="1" y="746125"/>
                </a:lnTo>
                <a:lnTo>
                  <a:pt x="0" y="746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" y="3936569"/>
            <a:ext cx="12192000" cy="2921431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-4012177" y="1"/>
            <a:ext cx="10755224" cy="6858000"/>
          </a:xfrm>
          <a:custGeom>
            <a:avLst/>
            <a:gdLst>
              <a:gd name="connsiteX0" fmla="*/ 8557951 w 10755224"/>
              <a:gd name="connsiteY0" fmla="*/ 0 h 6858000"/>
              <a:gd name="connsiteX1" fmla="*/ 8557961 w 10755224"/>
              <a:gd name="connsiteY1" fmla="*/ 0 h 6858000"/>
              <a:gd name="connsiteX2" fmla="*/ 10358165 w 10755224"/>
              <a:gd name="connsiteY2" fmla="*/ 0 h 6858000"/>
              <a:gd name="connsiteX3" fmla="*/ 9810069 w 10755224"/>
              <a:gd name="connsiteY3" fmla="*/ 2001615 h 6858000"/>
              <a:gd name="connsiteX4" fmla="*/ 10261820 w 10755224"/>
              <a:gd name="connsiteY4" fmla="*/ 3595116 h 6858000"/>
              <a:gd name="connsiteX5" fmla="*/ 10358166 w 10755224"/>
              <a:gd name="connsiteY5" fmla="*/ 3859468 h 6858000"/>
              <a:gd name="connsiteX6" fmla="*/ 10358166 w 10755224"/>
              <a:gd name="connsiteY6" fmla="*/ 3859470 h 6858000"/>
              <a:gd name="connsiteX7" fmla="*/ 10418749 w 10755224"/>
              <a:gd name="connsiteY7" fmla="*/ 4025696 h 6858000"/>
              <a:gd name="connsiteX8" fmla="*/ 10734982 w 10755224"/>
              <a:gd name="connsiteY8" fmla="*/ 5151702 h 6858000"/>
              <a:gd name="connsiteX9" fmla="*/ 10358166 w 10755224"/>
              <a:gd name="connsiteY9" fmla="*/ 6857999 h 6858000"/>
              <a:gd name="connsiteX10" fmla="*/ 10358166 w 10755224"/>
              <a:gd name="connsiteY10" fmla="*/ 6857997 h 6858000"/>
              <a:gd name="connsiteX11" fmla="*/ 9497961 w 10755224"/>
              <a:gd name="connsiteY11" fmla="*/ 6857997 h 6858000"/>
              <a:gd name="connsiteX12" fmla="*/ 9497961 w 10755224"/>
              <a:gd name="connsiteY12" fmla="*/ 6858000 h 6858000"/>
              <a:gd name="connsiteX13" fmla="*/ 0 w 10755224"/>
              <a:gd name="connsiteY13" fmla="*/ 6858000 h 6858000"/>
              <a:gd name="connsiteX14" fmla="*/ 0 w 10755224"/>
              <a:gd name="connsiteY14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755224" h="6858000">
                <a:moveTo>
                  <a:pt x="8557951" y="0"/>
                </a:moveTo>
                <a:lnTo>
                  <a:pt x="8557961" y="0"/>
                </a:lnTo>
                <a:lnTo>
                  <a:pt x="10358165" y="0"/>
                </a:lnTo>
                <a:cubicBezTo>
                  <a:pt x="10052714" y="571499"/>
                  <a:pt x="9747265" y="1142998"/>
                  <a:pt x="9810069" y="2001615"/>
                </a:cubicBezTo>
                <a:cubicBezTo>
                  <a:pt x="9841471" y="2430924"/>
                  <a:pt x="10049860" y="3016096"/>
                  <a:pt x="10261820" y="3595116"/>
                </a:cubicBezTo>
                <a:lnTo>
                  <a:pt x="10358166" y="3859468"/>
                </a:lnTo>
                <a:lnTo>
                  <a:pt x="10358166" y="3859470"/>
                </a:lnTo>
                <a:lnTo>
                  <a:pt x="10418749" y="4025696"/>
                </a:lnTo>
                <a:cubicBezTo>
                  <a:pt x="10570928" y="4450060"/>
                  <a:pt x="10700726" y="4848178"/>
                  <a:pt x="10734982" y="5151702"/>
                </a:cubicBezTo>
                <a:cubicBezTo>
                  <a:pt x="10826333" y="5961101"/>
                  <a:pt x="10592250" y="6409549"/>
                  <a:pt x="10358166" y="6857999"/>
                </a:cubicBezTo>
                <a:lnTo>
                  <a:pt x="10358166" y="6857997"/>
                </a:lnTo>
                <a:lnTo>
                  <a:pt x="9497961" y="6857997"/>
                </a:lnTo>
                <a:lnTo>
                  <a:pt x="9497961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329430"/>
            <a:ext cx="12192001" cy="5528570"/>
            <a:chOff x="0" y="1329430"/>
            <a:chExt cx="12192001" cy="552857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218"/>
            <a:stretch>
              <a:fillRect/>
            </a:stretch>
          </p:blipFill>
          <p:spPr>
            <a:xfrm>
              <a:off x="0" y="1982522"/>
              <a:ext cx="12192000" cy="4875478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1" y="1329430"/>
              <a:ext cx="12192000" cy="5528570"/>
            </a:xfrm>
            <a:prstGeom prst="rect">
              <a:avLst/>
            </a:prstGeom>
            <a:solidFill>
              <a:srgbClr val="00112F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 userDrawn="1"/>
        </p:nvSpPr>
        <p:spPr>
          <a:xfrm>
            <a:off x="3793684" y="6360092"/>
            <a:ext cx="4604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For</a:t>
            </a:r>
            <a:r>
              <a:rPr lang="zh-CN" altLang="en-US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循环游戏开发训练营</a:t>
            </a:r>
            <a:endParaRPr lang="en-US" altLang="zh-CN" dirty="0">
              <a:gradFill flip="none" rotWithShape="1">
                <a:gsLst>
                  <a:gs pos="100000">
                    <a:srgbClr val="7875F3"/>
                  </a:gs>
                  <a:gs pos="0">
                    <a:srgbClr val="04BFFA"/>
                  </a:gs>
                </a:gsLst>
                <a:lin ang="27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1028700"/>
            <a:ext cx="12192000" cy="5242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 advTm="0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7" Type="http://schemas.openxmlformats.org/officeDocument/2006/relationships/notesSlide" Target="../notesSlides/notesSlide4.xml"/><Relationship Id="rId26" Type="http://schemas.openxmlformats.org/officeDocument/2006/relationships/slideLayout" Target="../slideLayouts/slideLayout8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1" Type="http://schemas.openxmlformats.org/officeDocument/2006/relationships/notesSlide" Target="../notesSlides/notesSlide5.xml"/><Relationship Id="rId60" Type="http://schemas.openxmlformats.org/officeDocument/2006/relationships/slideLayout" Target="../slideLayouts/slideLayout8.xml"/><Relationship Id="rId6" Type="http://schemas.openxmlformats.org/officeDocument/2006/relationships/tags" Target="../tags/tag29.xml"/><Relationship Id="rId59" Type="http://schemas.openxmlformats.org/officeDocument/2006/relationships/tags" Target="../tags/tag82.xml"/><Relationship Id="rId58" Type="http://schemas.openxmlformats.org/officeDocument/2006/relationships/tags" Target="../tags/tag81.xml"/><Relationship Id="rId57" Type="http://schemas.openxmlformats.org/officeDocument/2006/relationships/tags" Target="../tags/tag80.xml"/><Relationship Id="rId56" Type="http://schemas.openxmlformats.org/officeDocument/2006/relationships/tags" Target="../tags/tag79.xml"/><Relationship Id="rId55" Type="http://schemas.openxmlformats.org/officeDocument/2006/relationships/tags" Target="../tags/tag78.xml"/><Relationship Id="rId54" Type="http://schemas.openxmlformats.org/officeDocument/2006/relationships/tags" Target="../tags/tag77.xml"/><Relationship Id="rId53" Type="http://schemas.openxmlformats.org/officeDocument/2006/relationships/tags" Target="../tags/tag76.xml"/><Relationship Id="rId52" Type="http://schemas.openxmlformats.org/officeDocument/2006/relationships/tags" Target="../tags/tag75.xml"/><Relationship Id="rId51" Type="http://schemas.openxmlformats.org/officeDocument/2006/relationships/tags" Target="../tags/tag74.xml"/><Relationship Id="rId50" Type="http://schemas.openxmlformats.org/officeDocument/2006/relationships/tags" Target="../tags/tag73.xml"/><Relationship Id="rId5" Type="http://schemas.openxmlformats.org/officeDocument/2006/relationships/tags" Target="../tags/tag28.xml"/><Relationship Id="rId49" Type="http://schemas.openxmlformats.org/officeDocument/2006/relationships/tags" Target="../tags/tag72.xml"/><Relationship Id="rId48" Type="http://schemas.openxmlformats.org/officeDocument/2006/relationships/tags" Target="../tags/tag71.xml"/><Relationship Id="rId47" Type="http://schemas.openxmlformats.org/officeDocument/2006/relationships/tags" Target="../tags/tag70.xml"/><Relationship Id="rId46" Type="http://schemas.openxmlformats.org/officeDocument/2006/relationships/tags" Target="../tags/tag69.xml"/><Relationship Id="rId45" Type="http://schemas.openxmlformats.org/officeDocument/2006/relationships/tags" Target="../tags/tag68.xml"/><Relationship Id="rId44" Type="http://schemas.openxmlformats.org/officeDocument/2006/relationships/tags" Target="../tags/tag67.xml"/><Relationship Id="rId43" Type="http://schemas.openxmlformats.org/officeDocument/2006/relationships/tags" Target="../tags/tag66.xml"/><Relationship Id="rId42" Type="http://schemas.openxmlformats.org/officeDocument/2006/relationships/tags" Target="../tags/tag65.xml"/><Relationship Id="rId41" Type="http://schemas.openxmlformats.org/officeDocument/2006/relationships/tags" Target="../tags/tag64.xml"/><Relationship Id="rId40" Type="http://schemas.openxmlformats.org/officeDocument/2006/relationships/tags" Target="../tags/tag63.xml"/><Relationship Id="rId4" Type="http://schemas.openxmlformats.org/officeDocument/2006/relationships/tags" Target="../tags/tag27.xml"/><Relationship Id="rId39" Type="http://schemas.openxmlformats.org/officeDocument/2006/relationships/tags" Target="../tags/tag62.xml"/><Relationship Id="rId38" Type="http://schemas.openxmlformats.org/officeDocument/2006/relationships/tags" Target="../tags/tag61.xml"/><Relationship Id="rId37" Type="http://schemas.openxmlformats.org/officeDocument/2006/relationships/tags" Target="../tags/tag60.xml"/><Relationship Id="rId36" Type="http://schemas.openxmlformats.org/officeDocument/2006/relationships/tags" Target="../tags/tag59.xml"/><Relationship Id="rId35" Type="http://schemas.openxmlformats.org/officeDocument/2006/relationships/tags" Target="../tags/tag58.xml"/><Relationship Id="rId34" Type="http://schemas.openxmlformats.org/officeDocument/2006/relationships/tags" Target="../tags/tag57.xml"/><Relationship Id="rId33" Type="http://schemas.openxmlformats.org/officeDocument/2006/relationships/tags" Target="../tags/tag56.xml"/><Relationship Id="rId32" Type="http://schemas.openxmlformats.org/officeDocument/2006/relationships/tags" Target="../tags/tag55.xml"/><Relationship Id="rId31" Type="http://schemas.openxmlformats.org/officeDocument/2006/relationships/tags" Target="../tags/tag54.xml"/><Relationship Id="rId30" Type="http://schemas.openxmlformats.org/officeDocument/2006/relationships/tags" Target="../tags/tag53.xml"/><Relationship Id="rId3" Type="http://schemas.openxmlformats.org/officeDocument/2006/relationships/tags" Target="../tags/tag26.xml"/><Relationship Id="rId29" Type="http://schemas.openxmlformats.org/officeDocument/2006/relationships/tags" Target="../tags/tag52.xml"/><Relationship Id="rId28" Type="http://schemas.openxmlformats.org/officeDocument/2006/relationships/tags" Target="../tags/tag51.xml"/><Relationship Id="rId27" Type="http://schemas.openxmlformats.org/officeDocument/2006/relationships/tags" Target="../tags/tag50.xml"/><Relationship Id="rId26" Type="http://schemas.openxmlformats.org/officeDocument/2006/relationships/tags" Target="../tags/tag49.xml"/><Relationship Id="rId25" Type="http://schemas.openxmlformats.org/officeDocument/2006/relationships/tags" Target="../tags/tag48.xml"/><Relationship Id="rId24" Type="http://schemas.openxmlformats.org/officeDocument/2006/relationships/tags" Target="../tags/tag47.xml"/><Relationship Id="rId23" Type="http://schemas.openxmlformats.org/officeDocument/2006/relationships/tags" Target="../tags/tag46.xml"/><Relationship Id="rId22" Type="http://schemas.openxmlformats.org/officeDocument/2006/relationships/tags" Target="../tags/tag45.xml"/><Relationship Id="rId21" Type="http://schemas.openxmlformats.org/officeDocument/2006/relationships/tags" Target="../tags/tag44.xml"/><Relationship Id="rId20" Type="http://schemas.openxmlformats.org/officeDocument/2006/relationships/tags" Target="../tags/tag43.xml"/><Relationship Id="rId2" Type="http://schemas.openxmlformats.org/officeDocument/2006/relationships/tags" Target="../tags/tag25.xml"/><Relationship Id="rId19" Type="http://schemas.openxmlformats.org/officeDocument/2006/relationships/tags" Target="../tags/tag42.xml"/><Relationship Id="rId18" Type="http://schemas.openxmlformats.org/officeDocument/2006/relationships/tags" Target="../tags/tag41.xml"/><Relationship Id="rId17" Type="http://schemas.openxmlformats.org/officeDocument/2006/relationships/tags" Target="../tags/tag40.xml"/><Relationship Id="rId16" Type="http://schemas.openxmlformats.org/officeDocument/2006/relationships/tags" Target="../tags/tag3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  <p:pic>
        <p:nvPicPr>
          <p:cNvPr id="4" name="图片 3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>
            <a:off x="-1" y="2701871"/>
            <a:ext cx="2632841" cy="14031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 flipH="1">
            <a:off x="9559159" y="2701871"/>
            <a:ext cx="2632841" cy="140313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58" b="25158"/>
          <a:stretch>
            <a:fillRect/>
          </a:stretch>
        </p:blipFill>
        <p:spPr>
          <a:xfrm>
            <a:off x="0" y="4678680"/>
            <a:ext cx="12192000" cy="217932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1743" y="2351563"/>
            <a:ext cx="8906393" cy="1855740"/>
            <a:chOff x="1797059" y="2325341"/>
            <a:chExt cx="8906393" cy="1855740"/>
          </a:xfrm>
        </p:grpSpPr>
        <p:sp>
          <p:nvSpPr>
            <p:cNvPr id="19" name="文本框 18"/>
            <p:cNvSpPr txBox="1"/>
            <p:nvPr/>
          </p:nvSpPr>
          <p:spPr>
            <a:xfrm>
              <a:off x="1958340" y="2685797"/>
              <a:ext cx="8275320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sz="66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  <a:gs pos="50000">
                        <a:srgbClr val="C0C0C0"/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棋牌开发登录界面</a:t>
              </a:r>
              <a:endParaRPr kumimoji="0" sz="66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30824" flipV="1">
              <a:off x="1797059" y="2325341"/>
              <a:ext cx="2316480" cy="123222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69176">
              <a:off x="8386972" y="2948858"/>
              <a:ext cx="2316480" cy="1232223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5016085" y="4087154"/>
            <a:ext cx="2159829" cy="400845"/>
            <a:chOff x="5461844" y="4271190"/>
            <a:chExt cx="1379788" cy="361574"/>
          </a:xfrm>
        </p:grpSpPr>
        <p:sp>
          <p:nvSpPr>
            <p:cNvPr id="21" name="矩形: 圆角 20"/>
            <p:cNvSpPr/>
            <p:nvPr/>
          </p:nvSpPr>
          <p:spPr>
            <a:xfrm>
              <a:off x="5461844" y="4271190"/>
              <a:ext cx="1379788" cy="36091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">
                  <a:srgbClr val="04BFFA"/>
                </a:gs>
                <a:gs pos="100000">
                  <a:srgbClr val="7875F3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" panose="020B0502040204020203" pitchFamily="34" charset="0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561331" y="4273052"/>
              <a:ext cx="1190310" cy="359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今天不打卡</a:t>
              </a:r>
              <a:endPara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841" y="1793044"/>
            <a:ext cx="4591180" cy="6000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938" y="840506"/>
            <a:ext cx="3506124" cy="1256267"/>
          </a:xfrm>
          <a:prstGeom prst="rect">
            <a:avLst/>
          </a:prstGeom>
          <a:effectLst>
            <a:softEdge rad="127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登录界面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60" y="1647825"/>
            <a:ext cx="5065395" cy="28365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665" y="2829560"/>
            <a:ext cx="5217160" cy="29292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用到的组件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559685" y="1388745"/>
            <a:ext cx="242887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Sprite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Label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Button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ScrollView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Toggle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EditBox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Widget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Layout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audioClip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34355" y="1444625"/>
            <a:ext cx="362458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背景、底图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文字显示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注册、登录按钮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用户协议滚动效果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勾选框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账密输入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布局拉伸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滚动框子项布局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音效播放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需求分析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>
            <a:off x="1750293" y="3285329"/>
            <a:ext cx="2379290" cy="728099"/>
          </a:xfrm>
          <a:prstGeom prst="roundRect">
            <a:avLst>
              <a:gd name="adj" fmla="val 3846"/>
            </a:avLst>
          </a:prstGeom>
          <a:solidFill>
            <a:srgbClr val="1F74AD"/>
          </a:solidFill>
          <a:ln w="12700" cap="flat" cmpd="sng" algn="ctr">
            <a:solidFill>
              <a:srgbClr val="1F74AD"/>
            </a:solidFill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圆角矩形 11"/>
          <p:cNvSpPr/>
          <p:nvPr>
            <p:custDataLst>
              <p:tags r:id="rId3"/>
            </p:custDataLst>
          </p:nvPr>
        </p:nvSpPr>
        <p:spPr>
          <a:xfrm>
            <a:off x="3607365" y="4636021"/>
            <a:ext cx="1911717" cy="585014"/>
          </a:xfrm>
          <a:prstGeom prst="roundRect">
            <a:avLst>
              <a:gd name="adj" fmla="val 3846"/>
            </a:avLst>
          </a:prstGeom>
          <a:solidFill>
            <a:srgbClr val="1F74AD"/>
          </a:solidFill>
          <a:ln w="12700" cap="flat" cmpd="sng" algn="ctr">
            <a:solidFill>
              <a:srgbClr val="1F74AD"/>
            </a:solidFill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圆角矩形 16"/>
          <p:cNvSpPr/>
          <p:nvPr>
            <p:custDataLst>
              <p:tags r:id="rId4"/>
            </p:custDataLst>
          </p:nvPr>
        </p:nvSpPr>
        <p:spPr>
          <a:xfrm>
            <a:off x="4960339" y="3355493"/>
            <a:ext cx="1911717" cy="585014"/>
          </a:xfrm>
          <a:prstGeom prst="roundRect">
            <a:avLst>
              <a:gd name="adj" fmla="val 3846"/>
            </a:avLst>
          </a:prstGeom>
          <a:solidFill>
            <a:srgbClr val="1F74AD"/>
          </a:solidFill>
          <a:ln w="12700" cap="flat" cmpd="sng" algn="ctr">
            <a:solidFill>
              <a:srgbClr val="1F74AD"/>
            </a:solidFill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圆角矩形 2"/>
          <p:cNvSpPr/>
          <p:nvPr>
            <p:custDataLst>
              <p:tags r:id="rId5"/>
            </p:custDataLst>
          </p:nvPr>
        </p:nvSpPr>
        <p:spPr>
          <a:xfrm>
            <a:off x="1627505" y="3197622"/>
            <a:ext cx="2613320" cy="89730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" name="直接连接符 8"/>
          <p:cNvCxnSpPr/>
          <p:nvPr>
            <p:custDataLst>
              <p:tags r:id="rId6"/>
            </p:custDataLst>
          </p:nvPr>
        </p:nvCxnSpPr>
        <p:spPr>
          <a:xfrm>
            <a:off x="4556891" y="3636159"/>
            <a:ext cx="0" cy="934168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10" name="圆角矩形 10"/>
          <p:cNvSpPr/>
          <p:nvPr>
            <p:custDataLst>
              <p:tags r:id="rId7"/>
            </p:custDataLst>
          </p:nvPr>
        </p:nvSpPr>
        <p:spPr>
          <a:xfrm>
            <a:off x="3504417" y="4565854"/>
            <a:ext cx="2099757" cy="72096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8"/>
            </p:custDataLst>
          </p:nvPr>
        </p:nvCxnSpPr>
        <p:spPr>
          <a:xfrm>
            <a:off x="4241149" y="3636159"/>
            <a:ext cx="620368" cy="6676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12" name="圆角矩形 15"/>
          <p:cNvSpPr/>
          <p:nvPr>
            <p:custDataLst>
              <p:tags r:id="rId9"/>
            </p:custDataLst>
          </p:nvPr>
        </p:nvSpPr>
        <p:spPr>
          <a:xfrm>
            <a:off x="4855092" y="3285329"/>
            <a:ext cx="2099757" cy="72096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3" name="直接连接符 12"/>
          <p:cNvCxnSpPr/>
          <p:nvPr>
            <p:custDataLst>
              <p:tags r:id="rId10"/>
            </p:custDataLst>
          </p:nvPr>
        </p:nvCxnSpPr>
        <p:spPr>
          <a:xfrm flipV="1">
            <a:off x="7542530" y="1873250"/>
            <a:ext cx="0" cy="3390900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23" name="圆角矩形 25"/>
          <p:cNvSpPr/>
          <p:nvPr>
            <p:custDataLst>
              <p:tags r:id="rId11"/>
            </p:custDataLst>
          </p:nvPr>
        </p:nvSpPr>
        <p:spPr>
          <a:xfrm>
            <a:off x="8235803" y="4920476"/>
            <a:ext cx="1911434" cy="584374"/>
          </a:xfrm>
          <a:prstGeom prst="roundRect">
            <a:avLst>
              <a:gd name="adj" fmla="val 3846"/>
            </a:avLst>
          </a:prstGeom>
          <a:solidFill>
            <a:srgbClr val="3498D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圆角矩形 24"/>
          <p:cNvSpPr/>
          <p:nvPr>
            <p:custDataLst>
              <p:tags r:id="rId12"/>
            </p:custDataLst>
          </p:nvPr>
        </p:nvSpPr>
        <p:spPr>
          <a:xfrm>
            <a:off x="8132857" y="4850309"/>
            <a:ext cx="2099150" cy="719857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5" name="直接连接符 24"/>
          <p:cNvCxnSpPr/>
          <p:nvPr>
            <p:custDataLst>
              <p:tags r:id="rId13"/>
            </p:custDataLst>
          </p:nvPr>
        </p:nvCxnSpPr>
        <p:spPr>
          <a:xfrm rot="16200000" flipV="1">
            <a:off x="7826451" y="4972822"/>
            <a:ext cx="0" cy="558250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20" name="圆角矩形 31"/>
          <p:cNvSpPr/>
          <p:nvPr>
            <p:custDataLst>
              <p:tags r:id="rId14"/>
            </p:custDataLst>
          </p:nvPr>
        </p:nvSpPr>
        <p:spPr>
          <a:xfrm>
            <a:off x="8203167" y="3373034"/>
            <a:ext cx="1911717" cy="585014"/>
          </a:xfrm>
          <a:prstGeom prst="roundRect">
            <a:avLst>
              <a:gd name="adj" fmla="val 3846"/>
            </a:avLst>
          </a:prstGeom>
          <a:solidFill>
            <a:srgbClr val="3498D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圆角矩形 30"/>
          <p:cNvSpPr/>
          <p:nvPr>
            <p:custDataLst>
              <p:tags r:id="rId15"/>
            </p:custDataLst>
          </p:nvPr>
        </p:nvSpPr>
        <p:spPr>
          <a:xfrm>
            <a:off x="8100221" y="3302870"/>
            <a:ext cx="2099756" cy="72096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2" name="直接连接符 21"/>
          <p:cNvCxnSpPr/>
          <p:nvPr>
            <p:custDataLst>
              <p:tags r:id="rId16"/>
            </p:custDataLst>
          </p:nvPr>
        </p:nvCxnSpPr>
        <p:spPr>
          <a:xfrm flipH="1" flipV="1">
            <a:off x="6955790" y="3632200"/>
            <a:ext cx="1139825" cy="3810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17" name="圆角矩形 37"/>
          <p:cNvSpPr/>
          <p:nvPr>
            <p:custDataLst>
              <p:tags r:id="rId17"/>
            </p:custDataLst>
          </p:nvPr>
        </p:nvSpPr>
        <p:spPr>
          <a:xfrm>
            <a:off x="8223515" y="1589138"/>
            <a:ext cx="1911717" cy="585014"/>
          </a:xfrm>
          <a:prstGeom prst="roundRect">
            <a:avLst>
              <a:gd name="adj" fmla="val 3846"/>
            </a:avLst>
          </a:prstGeom>
          <a:solidFill>
            <a:srgbClr val="3498D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圆角矩形 36"/>
          <p:cNvSpPr/>
          <p:nvPr>
            <p:custDataLst>
              <p:tags r:id="rId18"/>
            </p:custDataLst>
          </p:nvPr>
        </p:nvSpPr>
        <p:spPr>
          <a:xfrm>
            <a:off x="8120569" y="1518974"/>
            <a:ext cx="2099756" cy="72096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9"/>
            </p:custDataLst>
          </p:nvPr>
        </p:nvCxnSpPr>
        <p:spPr>
          <a:xfrm rot="16200000" flipV="1">
            <a:off x="7814162" y="1580374"/>
            <a:ext cx="0" cy="559070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4" name="文本框 3"/>
          <p:cNvSpPr txBox="1"/>
          <p:nvPr>
            <p:custDataLst>
              <p:tags r:id="rId20"/>
            </p:custDataLst>
          </p:nvPr>
        </p:nvSpPr>
        <p:spPr>
          <a:xfrm>
            <a:off x="2264410" y="345186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打开游戏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21"/>
            </p:custDataLst>
          </p:nvPr>
        </p:nvSpPr>
        <p:spPr>
          <a:xfrm>
            <a:off x="4960620" y="3465830"/>
            <a:ext cx="1911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勾选同意协议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22"/>
            </p:custDataLst>
          </p:nvPr>
        </p:nvSpPr>
        <p:spPr>
          <a:xfrm>
            <a:off x="3607435" y="4744720"/>
            <a:ext cx="1912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显示用户协议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23"/>
            </p:custDataLst>
          </p:nvPr>
        </p:nvSpPr>
        <p:spPr>
          <a:xfrm>
            <a:off x="8486775" y="169799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账密输入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24"/>
            </p:custDataLst>
          </p:nvPr>
        </p:nvSpPr>
        <p:spPr>
          <a:xfrm>
            <a:off x="8474075" y="3470275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注册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25"/>
            </p:custDataLst>
          </p:nvPr>
        </p:nvSpPr>
        <p:spPr>
          <a:xfrm>
            <a:off x="8499475" y="5042535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登录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开发流程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59" name="任意多边形 58"/>
          <p:cNvSpPr/>
          <p:nvPr>
            <p:custDataLst>
              <p:tags r:id="rId2"/>
            </p:custDataLst>
          </p:nvPr>
        </p:nvSpPr>
        <p:spPr bwMode="auto">
          <a:xfrm>
            <a:off x="1136711" y="5399597"/>
            <a:ext cx="813649" cy="384939"/>
          </a:xfrm>
          <a:custGeom>
            <a:avLst/>
            <a:gdLst/>
            <a:ahLst/>
            <a:cxnLst>
              <a:cxn ang="0">
                <a:pos x="297" y="299"/>
              </a:cxn>
              <a:cxn ang="0">
                <a:pos x="0" y="0"/>
              </a:cxn>
              <a:cxn ang="0">
                <a:pos x="335" y="0"/>
              </a:cxn>
              <a:cxn ang="0">
                <a:pos x="632" y="299"/>
              </a:cxn>
              <a:cxn ang="0">
                <a:pos x="297" y="299"/>
              </a:cxn>
            </a:cxnLst>
            <a:rect l="0" t="0" r="r" b="b"/>
            <a:pathLst>
              <a:path w="632" h="299">
                <a:moveTo>
                  <a:pt x="297" y="299"/>
                </a:moveTo>
                <a:lnTo>
                  <a:pt x="0" y="0"/>
                </a:lnTo>
                <a:lnTo>
                  <a:pt x="335" y="0"/>
                </a:lnTo>
                <a:lnTo>
                  <a:pt x="632" y="299"/>
                </a:lnTo>
                <a:lnTo>
                  <a:pt x="297" y="299"/>
                </a:lnTo>
                <a:close/>
              </a:path>
            </a:pathLst>
          </a:custGeom>
          <a:solidFill>
            <a:srgbClr val="1F74AD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任意多边形 59"/>
          <p:cNvSpPr/>
          <p:nvPr>
            <p:custDataLst>
              <p:tags r:id="rId3"/>
            </p:custDataLst>
          </p:nvPr>
        </p:nvSpPr>
        <p:spPr bwMode="auto">
          <a:xfrm>
            <a:off x="1136711" y="5399597"/>
            <a:ext cx="382364" cy="805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97" y="299"/>
              </a:cxn>
              <a:cxn ang="0">
                <a:pos x="297" y="626"/>
              </a:cxn>
              <a:cxn ang="0">
                <a:pos x="0" y="327"/>
              </a:cxn>
              <a:cxn ang="0">
                <a:pos x="0" y="0"/>
              </a:cxn>
            </a:cxnLst>
            <a:rect l="0" t="0" r="r" b="b"/>
            <a:pathLst>
              <a:path w="297" h="626">
                <a:moveTo>
                  <a:pt x="0" y="0"/>
                </a:moveTo>
                <a:lnTo>
                  <a:pt x="297" y="299"/>
                </a:lnTo>
                <a:lnTo>
                  <a:pt x="297" y="626"/>
                </a:lnTo>
                <a:lnTo>
                  <a:pt x="0" y="327"/>
                </a:lnTo>
                <a:lnTo>
                  <a:pt x="0" y="0"/>
                </a:lnTo>
                <a:close/>
              </a:path>
            </a:pathLst>
          </a:custGeom>
          <a:solidFill>
            <a:srgbClr val="1F74AD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任意多边形 56"/>
          <p:cNvSpPr/>
          <p:nvPr>
            <p:custDataLst>
              <p:tags r:id="rId4"/>
            </p:custDataLst>
          </p:nvPr>
        </p:nvSpPr>
        <p:spPr bwMode="auto">
          <a:xfrm>
            <a:off x="1581077" y="4870708"/>
            <a:ext cx="463471" cy="978438"/>
          </a:xfrm>
          <a:custGeom>
            <a:avLst/>
            <a:gdLst/>
            <a:ahLst/>
            <a:cxnLst>
              <a:cxn ang="0">
                <a:pos x="360" y="760"/>
              </a:cxn>
              <a:cxn ang="0">
                <a:pos x="0" y="398"/>
              </a:cxn>
              <a:cxn ang="0">
                <a:pos x="0" y="0"/>
              </a:cxn>
              <a:cxn ang="0">
                <a:pos x="360" y="362"/>
              </a:cxn>
              <a:cxn ang="0">
                <a:pos x="360" y="760"/>
              </a:cxn>
            </a:cxnLst>
            <a:rect l="0" t="0" r="r" b="b"/>
            <a:pathLst>
              <a:path w="360" h="760">
                <a:moveTo>
                  <a:pt x="360" y="760"/>
                </a:moveTo>
                <a:lnTo>
                  <a:pt x="0" y="398"/>
                </a:lnTo>
                <a:lnTo>
                  <a:pt x="0" y="0"/>
                </a:lnTo>
                <a:lnTo>
                  <a:pt x="360" y="362"/>
                </a:lnTo>
                <a:lnTo>
                  <a:pt x="360" y="760"/>
                </a:lnTo>
                <a:close/>
              </a:path>
            </a:pathLst>
          </a:custGeom>
          <a:solidFill>
            <a:srgbClr val="3498DB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任意多边形 57"/>
          <p:cNvSpPr/>
          <p:nvPr>
            <p:custDataLst>
              <p:tags r:id="rId5"/>
            </p:custDataLst>
          </p:nvPr>
        </p:nvSpPr>
        <p:spPr bwMode="auto">
          <a:xfrm>
            <a:off x="1581077" y="4870708"/>
            <a:ext cx="987451" cy="466046"/>
          </a:xfrm>
          <a:custGeom>
            <a:avLst/>
            <a:gdLst/>
            <a:ahLst/>
            <a:cxnLst>
              <a:cxn ang="0">
                <a:pos x="360" y="362"/>
              </a:cxn>
              <a:cxn ang="0">
                <a:pos x="0" y="0"/>
              </a:cxn>
              <a:cxn ang="0">
                <a:pos x="405" y="0"/>
              </a:cxn>
              <a:cxn ang="0">
                <a:pos x="767" y="362"/>
              </a:cxn>
              <a:cxn ang="0">
                <a:pos x="360" y="362"/>
              </a:cxn>
            </a:cxnLst>
            <a:rect l="0" t="0" r="r" b="b"/>
            <a:pathLst>
              <a:path w="767" h="362">
                <a:moveTo>
                  <a:pt x="360" y="362"/>
                </a:moveTo>
                <a:lnTo>
                  <a:pt x="0" y="0"/>
                </a:lnTo>
                <a:lnTo>
                  <a:pt x="405" y="0"/>
                </a:lnTo>
                <a:lnTo>
                  <a:pt x="767" y="362"/>
                </a:lnTo>
                <a:lnTo>
                  <a:pt x="360" y="362"/>
                </a:lnTo>
                <a:close/>
              </a:path>
            </a:pathLst>
          </a:custGeom>
          <a:solidFill>
            <a:srgbClr val="3498DB">
              <a:lumMod val="50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任意多边形 54"/>
          <p:cNvSpPr/>
          <p:nvPr>
            <p:custDataLst>
              <p:tags r:id="rId6"/>
            </p:custDataLst>
          </p:nvPr>
        </p:nvSpPr>
        <p:spPr bwMode="auto">
          <a:xfrm>
            <a:off x="2129491" y="4265683"/>
            <a:ext cx="536854" cy="112777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17" y="418"/>
              </a:cxn>
              <a:cxn ang="0">
                <a:pos x="417" y="876"/>
              </a:cxn>
              <a:cxn ang="0">
                <a:pos x="0" y="457"/>
              </a:cxn>
              <a:cxn ang="0">
                <a:pos x="0" y="0"/>
              </a:cxn>
            </a:cxnLst>
            <a:rect l="0" t="0" r="r" b="b"/>
            <a:pathLst>
              <a:path w="417" h="876">
                <a:moveTo>
                  <a:pt x="0" y="0"/>
                </a:moveTo>
                <a:lnTo>
                  <a:pt x="417" y="418"/>
                </a:lnTo>
                <a:lnTo>
                  <a:pt x="417" y="876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rgbClr val="1AA3AA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任意多边形 55"/>
          <p:cNvSpPr/>
          <p:nvPr>
            <p:custDataLst>
              <p:tags r:id="rId7"/>
            </p:custDataLst>
          </p:nvPr>
        </p:nvSpPr>
        <p:spPr bwMode="auto">
          <a:xfrm>
            <a:off x="2129491" y="4265683"/>
            <a:ext cx="1141940" cy="538141"/>
          </a:xfrm>
          <a:custGeom>
            <a:avLst/>
            <a:gdLst/>
            <a:ahLst/>
            <a:cxnLst>
              <a:cxn ang="0">
                <a:pos x="417" y="418"/>
              </a:cxn>
              <a:cxn ang="0">
                <a:pos x="0" y="0"/>
              </a:cxn>
              <a:cxn ang="0">
                <a:pos x="470" y="0"/>
              </a:cxn>
              <a:cxn ang="0">
                <a:pos x="887" y="418"/>
              </a:cxn>
              <a:cxn ang="0">
                <a:pos x="417" y="418"/>
              </a:cxn>
            </a:cxnLst>
            <a:rect l="0" t="0" r="r" b="b"/>
            <a:pathLst>
              <a:path w="887" h="418">
                <a:moveTo>
                  <a:pt x="417" y="418"/>
                </a:moveTo>
                <a:lnTo>
                  <a:pt x="0" y="0"/>
                </a:lnTo>
                <a:lnTo>
                  <a:pt x="470" y="0"/>
                </a:lnTo>
                <a:lnTo>
                  <a:pt x="887" y="418"/>
                </a:lnTo>
                <a:lnTo>
                  <a:pt x="417" y="418"/>
                </a:lnTo>
                <a:close/>
              </a:path>
            </a:pathLst>
          </a:custGeom>
          <a:solidFill>
            <a:srgbClr val="1AA3AA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任意多边形 52"/>
          <p:cNvSpPr/>
          <p:nvPr>
            <p:custDataLst>
              <p:tags r:id="rId8"/>
            </p:custDataLst>
          </p:nvPr>
        </p:nvSpPr>
        <p:spPr bwMode="auto">
          <a:xfrm>
            <a:off x="2754017" y="3603945"/>
            <a:ext cx="589638" cy="123206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58" y="456"/>
              </a:cxn>
              <a:cxn ang="0">
                <a:pos x="458" y="957"/>
              </a:cxn>
              <a:cxn ang="0">
                <a:pos x="0" y="501"/>
              </a:cxn>
              <a:cxn ang="0">
                <a:pos x="0" y="0"/>
              </a:cxn>
            </a:cxnLst>
            <a:rect l="0" t="0" r="r" b="b"/>
            <a:pathLst>
              <a:path w="458" h="957">
                <a:moveTo>
                  <a:pt x="0" y="0"/>
                </a:moveTo>
                <a:lnTo>
                  <a:pt x="458" y="456"/>
                </a:lnTo>
                <a:lnTo>
                  <a:pt x="458" y="957"/>
                </a:lnTo>
                <a:lnTo>
                  <a:pt x="0" y="501"/>
                </a:lnTo>
                <a:lnTo>
                  <a:pt x="0" y="0"/>
                </a:lnTo>
                <a:close/>
              </a:path>
            </a:pathLst>
          </a:custGeom>
          <a:solidFill>
            <a:srgbClr val="69A35B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任意多边形 53"/>
          <p:cNvSpPr/>
          <p:nvPr>
            <p:custDataLst>
              <p:tags r:id="rId9"/>
            </p:custDataLst>
          </p:nvPr>
        </p:nvSpPr>
        <p:spPr bwMode="auto">
          <a:xfrm>
            <a:off x="2754017" y="3603945"/>
            <a:ext cx="1250084" cy="587063"/>
          </a:xfrm>
          <a:custGeom>
            <a:avLst/>
            <a:gdLst/>
            <a:ahLst/>
            <a:cxnLst>
              <a:cxn ang="0">
                <a:pos x="458" y="456"/>
              </a:cxn>
              <a:cxn ang="0">
                <a:pos x="0" y="0"/>
              </a:cxn>
              <a:cxn ang="0">
                <a:pos x="513" y="0"/>
              </a:cxn>
              <a:cxn ang="0">
                <a:pos x="971" y="456"/>
              </a:cxn>
              <a:cxn ang="0">
                <a:pos x="458" y="456"/>
              </a:cxn>
            </a:cxnLst>
            <a:rect l="0" t="0" r="r" b="b"/>
            <a:pathLst>
              <a:path w="971" h="456">
                <a:moveTo>
                  <a:pt x="458" y="456"/>
                </a:moveTo>
                <a:lnTo>
                  <a:pt x="0" y="0"/>
                </a:lnTo>
                <a:lnTo>
                  <a:pt x="513" y="0"/>
                </a:lnTo>
                <a:lnTo>
                  <a:pt x="971" y="456"/>
                </a:lnTo>
                <a:lnTo>
                  <a:pt x="458" y="456"/>
                </a:lnTo>
                <a:close/>
              </a:path>
            </a:pathLst>
          </a:custGeom>
          <a:solidFill>
            <a:srgbClr val="69A35B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>
            <p:custDataLst>
              <p:tags r:id="rId10"/>
            </p:custDataLst>
          </p:nvPr>
        </p:nvSpPr>
        <p:spPr bwMode="auto">
          <a:xfrm>
            <a:off x="3344054" y="4191007"/>
            <a:ext cx="660446" cy="644997"/>
          </a:xfrm>
          <a:prstGeom prst="rect">
            <a:avLst/>
          </a:prstGeom>
          <a:solidFill>
            <a:srgbClr val="69A35B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矩形 51"/>
          <p:cNvSpPr/>
          <p:nvPr>
            <p:custDataLst>
              <p:tags r:id="rId11"/>
            </p:custDataLst>
          </p:nvPr>
        </p:nvSpPr>
        <p:spPr bwMode="auto">
          <a:xfrm>
            <a:off x="3406197" y="4251696"/>
            <a:ext cx="536161" cy="523619"/>
          </a:xfrm>
          <a:prstGeom prst="rect">
            <a:avLst/>
          </a:prstGeom>
          <a:solidFill>
            <a:srgbClr val="69A35B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>
            <p:custDataLst>
              <p:tags r:id="rId12"/>
            </p:custDataLst>
          </p:nvPr>
        </p:nvSpPr>
        <p:spPr>
          <a:xfrm>
            <a:off x="3585450" y="4446138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en-US" sz="160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矩形 46"/>
          <p:cNvSpPr/>
          <p:nvPr>
            <p:custDataLst>
              <p:tags r:id="rId13"/>
            </p:custDataLst>
          </p:nvPr>
        </p:nvSpPr>
        <p:spPr bwMode="auto">
          <a:xfrm>
            <a:off x="1523790" y="5784531"/>
            <a:ext cx="431286" cy="420987"/>
          </a:xfrm>
          <a:prstGeom prst="rect">
            <a:avLst/>
          </a:prstGeom>
          <a:solidFill>
            <a:srgbClr val="1F74AD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矩形 47"/>
          <p:cNvSpPr/>
          <p:nvPr>
            <p:custDataLst>
              <p:tags r:id="rId14"/>
            </p:custDataLst>
          </p:nvPr>
        </p:nvSpPr>
        <p:spPr bwMode="auto">
          <a:xfrm>
            <a:off x="1574568" y="5834097"/>
            <a:ext cx="329728" cy="321855"/>
          </a:xfrm>
          <a:prstGeom prst="rect">
            <a:avLst/>
          </a:prstGeom>
          <a:solidFill>
            <a:srgbClr val="1F74AD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>
            <p:custDataLst>
              <p:tags r:id="rId15"/>
            </p:custDataLst>
          </p:nvPr>
        </p:nvSpPr>
        <p:spPr>
          <a:xfrm>
            <a:off x="1652150" y="5924856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en-US" sz="160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矩形 42"/>
          <p:cNvSpPr/>
          <p:nvPr>
            <p:custDataLst>
              <p:tags r:id="rId16"/>
            </p:custDataLst>
          </p:nvPr>
        </p:nvSpPr>
        <p:spPr bwMode="auto">
          <a:xfrm>
            <a:off x="2040925" y="5336752"/>
            <a:ext cx="523979" cy="512392"/>
          </a:xfrm>
          <a:prstGeom prst="rect">
            <a:avLst/>
          </a:prstGeom>
          <a:solidFill>
            <a:srgbClr val="3498DB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矩形 43"/>
          <p:cNvSpPr/>
          <p:nvPr>
            <p:custDataLst>
              <p:tags r:id="rId17"/>
            </p:custDataLst>
          </p:nvPr>
        </p:nvSpPr>
        <p:spPr bwMode="auto">
          <a:xfrm>
            <a:off x="2091542" y="5386250"/>
            <a:ext cx="422745" cy="413397"/>
          </a:xfrm>
          <a:prstGeom prst="rect">
            <a:avLst/>
          </a:prstGeom>
          <a:solidFill>
            <a:srgbClr val="3498DB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>
            <p:custDataLst>
              <p:tags r:id="rId18"/>
            </p:custDataLst>
          </p:nvPr>
        </p:nvSpPr>
        <p:spPr>
          <a:xfrm>
            <a:off x="2214086" y="5525582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en-US" sz="160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矩形 38"/>
          <p:cNvSpPr/>
          <p:nvPr>
            <p:custDataLst>
              <p:tags r:id="rId19"/>
            </p:custDataLst>
          </p:nvPr>
        </p:nvSpPr>
        <p:spPr bwMode="auto">
          <a:xfrm>
            <a:off x="2662048" y="4803824"/>
            <a:ext cx="605087" cy="589637"/>
          </a:xfrm>
          <a:prstGeom prst="rect">
            <a:avLst/>
          </a:prstGeom>
          <a:solidFill>
            <a:srgbClr val="1AA3AA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矩形 39"/>
          <p:cNvSpPr/>
          <p:nvPr>
            <p:custDataLst>
              <p:tags r:id="rId20"/>
            </p:custDataLst>
          </p:nvPr>
        </p:nvSpPr>
        <p:spPr bwMode="auto">
          <a:xfrm>
            <a:off x="2721541" y="4861799"/>
            <a:ext cx="486100" cy="473689"/>
          </a:xfrm>
          <a:prstGeom prst="rect">
            <a:avLst/>
          </a:prstGeom>
          <a:solidFill>
            <a:srgbClr val="1AA3AA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21"/>
            </p:custDataLst>
          </p:nvPr>
        </p:nvSpPr>
        <p:spPr>
          <a:xfrm>
            <a:off x="2875764" y="5031276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 dirty="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en-US" sz="1600" dirty="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22"/>
            </p:custDataLst>
          </p:nvPr>
        </p:nvSpPr>
        <p:spPr>
          <a:xfrm>
            <a:off x="2103849" y="5912305"/>
            <a:ext cx="481668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1F74A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5%</a:t>
            </a:r>
            <a:endParaRPr kumimoji="0" lang="en-US" sz="2400" i="0" u="none" strike="noStrike" kern="1200" cap="none" spc="0" normalizeH="0" baseline="0" noProof="0">
              <a:ln>
                <a:noFill/>
              </a:ln>
              <a:solidFill>
                <a:srgbClr val="1F74AD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3"/>
            </p:custDataLst>
          </p:nvPr>
        </p:nvSpPr>
        <p:spPr>
          <a:xfrm>
            <a:off x="4235730" y="4312397"/>
            <a:ext cx="615533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69A35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80%</a:t>
            </a:r>
            <a:endParaRPr kumimoji="0" lang="en-US" sz="2400" i="0" u="none" strike="noStrike" kern="1200" cap="none" spc="0" normalizeH="0" baseline="0" noProof="0">
              <a:ln>
                <a:noFill/>
              </a:ln>
              <a:solidFill>
                <a:srgbClr val="69A35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>
            <p:custDataLst>
              <p:tags r:id="rId24"/>
            </p:custDataLst>
          </p:nvPr>
        </p:nvSpPr>
        <p:spPr>
          <a:xfrm>
            <a:off x="2753514" y="5461458"/>
            <a:ext cx="481668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3498D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15%</a:t>
            </a:r>
            <a:endParaRPr kumimoji="0" lang="en-US" sz="2400" i="0" u="none" strike="noStrike" kern="1200" cap="none" spc="0" normalizeH="0" baseline="0" noProof="0">
              <a:ln>
                <a:noFill/>
              </a:ln>
              <a:solidFill>
                <a:srgbClr val="3498D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25"/>
            </p:custDataLst>
          </p:nvPr>
        </p:nvSpPr>
        <p:spPr>
          <a:xfrm>
            <a:off x="3550165" y="4952594"/>
            <a:ext cx="481668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1AA3AA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60%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1AA3AA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任意多边形 52"/>
          <p:cNvSpPr/>
          <p:nvPr>
            <p:custDataLst>
              <p:tags r:id="rId26"/>
            </p:custDataLst>
          </p:nvPr>
        </p:nvSpPr>
        <p:spPr bwMode="auto">
          <a:xfrm>
            <a:off x="3207641" y="2465678"/>
            <a:ext cx="817695" cy="1708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58" y="456"/>
              </a:cxn>
              <a:cxn ang="0">
                <a:pos x="458" y="957"/>
              </a:cxn>
              <a:cxn ang="0">
                <a:pos x="0" y="501"/>
              </a:cxn>
              <a:cxn ang="0">
                <a:pos x="0" y="0"/>
              </a:cxn>
            </a:cxnLst>
            <a:rect l="0" t="0" r="r" b="b"/>
            <a:pathLst>
              <a:path w="458" h="957">
                <a:moveTo>
                  <a:pt x="0" y="0"/>
                </a:moveTo>
                <a:lnTo>
                  <a:pt x="458" y="456"/>
                </a:lnTo>
                <a:lnTo>
                  <a:pt x="458" y="957"/>
                </a:lnTo>
                <a:lnTo>
                  <a:pt x="0" y="501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任意多边形 53"/>
          <p:cNvSpPr/>
          <p:nvPr>
            <p:custDataLst>
              <p:tags r:id="rId27"/>
            </p:custDataLst>
          </p:nvPr>
        </p:nvSpPr>
        <p:spPr bwMode="auto">
          <a:xfrm>
            <a:off x="3209387" y="2466892"/>
            <a:ext cx="1716941" cy="806307"/>
          </a:xfrm>
          <a:custGeom>
            <a:avLst/>
            <a:gdLst/>
            <a:ahLst/>
            <a:cxnLst>
              <a:cxn ang="0">
                <a:pos x="458" y="456"/>
              </a:cxn>
              <a:cxn ang="0">
                <a:pos x="0" y="0"/>
              </a:cxn>
              <a:cxn ang="0">
                <a:pos x="513" y="0"/>
              </a:cxn>
              <a:cxn ang="0">
                <a:pos x="971" y="456"/>
              </a:cxn>
              <a:cxn ang="0">
                <a:pos x="458" y="456"/>
              </a:cxn>
            </a:cxnLst>
            <a:rect l="0" t="0" r="r" b="b"/>
            <a:pathLst>
              <a:path w="971" h="456">
                <a:moveTo>
                  <a:pt x="458" y="456"/>
                </a:moveTo>
                <a:lnTo>
                  <a:pt x="0" y="0"/>
                </a:lnTo>
                <a:lnTo>
                  <a:pt x="513" y="0"/>
                </a:lnTo>
                <a:lnTo>
                  <a:pt x="971" y="456"/>
                </a:lnTo>
                <a:lnTo>
                  <a:pt x="458" y="456"/>
                </a:lnTo>
                <a:close/>
              </a:path>
            </a:pathLst>
          </a:custGeom>
          <a:solidFill>
            <a:srgbClr val="9BBB59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矩形 69"/>
          <p:cNvSpPr/>
          <p:nvPr>
            <p:custDataLst>
              <p:tags r:id="rId28"/>
            </p:custDataLst>
          </p:nvPr>
        </p:nvSpPr>
        <p:spPr bwMode="auto">
          <a:xfrm>
            <a:off x="4025734" y="3273199"/>
            <a:ext cx="900593" cy="901066"/>
          </a:xfrm>
          <a:prstGeom prst="rect">
            <a:avLst/>
          </a:prstGeom>
          <a:solidFill>
            <a:srgbClr val="9BBB59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矩形 70"/>
          <p:cNvSpPr/>
          <p:nvPr>
            <p:custDataLst>
              <p:tags r:id="rId29"/>
            </p:custDataLst>
          </p:nvPr>
        </p:nvSpPr>
        <p:spPr bwMode="auto">
          <a:xfrm>
            <a:off x="4110472" y="3377495"/>
            <a:ext cx="731116" cy="714014"/>
          </a:xfrm>
          <a:prstGeom prst="rect">
            <a:avLst/>
          </a:prstGeom>
          <a:solidFill>
            <a:srgbClr val="9BBB59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文本框 71"/>
          <p:cNvSpPr txBox="1"/>
          <p:nvPr>
            <p:custDataLst>
              <p:tags r:id="rId30"/>
            </p:custDataLst>
          </p:nvPr>
        </p:nvSpPr>
        <p:spPr>
          <a:xfrm>
            <a:off x="4387204" y="3638418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 dirty="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05</a:t>
            </a:r>
            <a:endParaRPr lang="en-US" sz="1600" dirty="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>
            <p:custDataLst>
              <p:tags r:id="rId31"/>
            </p:custDataLst>
          </p:nvPr>
        </p:nvSpPr>
        <p:spPr>
          <a:xfrm>
            <a:off x="5066926" y="3404916"/>
            <a:ext cx="615533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69A35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90%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69A35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9" name="任意多边形 52"/>
          <p:cNvSpPr/>
          <p:nvPr>
            <p:custDataLst>
              <p:tags r:id="rId32"/>
            </p:custDataLst>
          </p:nvPr>
        </p:nvSpPr>
        <p:spPr bwMode="auto">
          <a:xfrm>
            <a:off x="4048512" y="1467056"/>
            <a:ext cx="817695" cy="1708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58" y="456"/>
              </a:cxn>
              <a:cxn ang="0">
                <a:pos x="458" y="957"/>
              </a:cxn>
              <a:cxn ang="0">
                <a:pos x="0" y="501"/>
              </a:cxn>
              <a:cxn ang="0">
                <a:pos x="0" y="0"/>
              </a:cxn>
            </a:cxnLst>
            <a:rect l="0" t="0" r="r" b="b"/>
            <a:pathLst>
              <a:path w="458" h="957">
                <a:moveTo>
                  <a:pt x="0" y="0"/>
                </a:moveTo>
                <a:lnTo>
                  <a:pt x="458" y="456"/>
                </a:lnTo>
                <a:lnTo>
                  <a:pt x="458" y="957"/>
                </a:lnTo>
                <a:lnTo>
                  <a:pt x="0" y="501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0" name="任意多边形 53"/>
          <p:cNvSpPr/>
          <p:nvPr>
            <p:custDataLst>
              <p:tags r:id="rId33"/>
            </p:custDataLst>
          </p:nvPr>
        </p:nvSpPr>
        <p:spPr bwMode="auto">
          <a:xfrm>
            <a:off x="4050257" y="1468270"/>
            <a:ext cx="1716941" cy="806307"/>
          </a:xfrm>
          <a:custGeom>
            <a:avLst/>
            <a:gdLst/>
            <a:ahLst/>
            <a:cxnLst>
              <a:cxn ang="0">
                <a:pos x="458" y="456"/>
              </a:cxn>
              <a:cxn ang="0">
                <a:pos x="0" y="0"/>
              </a:cxn>
              <a:cxn ang="0">
                <a:pos x="513" y="0"/>
              </a:cxn>
              <a:cxn ang="0">
                <a:pos x="971" y="456"/>
              </a:cxn>
              <a:cxn ang="0">
                <a:pos x="458" y="456"/>
              </a:cxn>
            </a:cxnLst>
            <a:rect l="0" t="0" r="r" b="b"/>
            <a:pathLst>
              <a:path w="971" h="456">
                <a:moveTo>
                  <a:pt x="458" y="456"/>
                </a:moveTo>
                <a:lnTo>
                  <a:pt x="0" y="0"/>
                </a:lnTo>
                <a:lnTo>
                  <a:pt x="513" y="0"/>
                </a:lnTo>
                <a:lnTo>
                  <a:pt x="971" y="456"/>
                </a:lnTo>
                <a:lnTo>
                  <a:pt x="458" y="456"/>
                </a:lnTo>
                <a:close/>
              </a:path>
            </a:pathLst>
          </a:custGeom>
          <a:solidFill>
            <a:srgbClr val="FFC000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" name="矩形 80"/>
          <p:cNvSpPr/>
          <p:nvPr>
            <p:custDataLst>
              <p:tags r:id="rId34"/>
            </p:custDataLst>
          </p:nvPr>
        </p:nvSpPr>
        <p:spPr bwMode="auto">
          <a:xfrm>
            <a:off x="4866605" y="2274577"/>
            <a:ext cx="900593" cy="901066"/>
          </a:xfrm>
          <a:prstGeom prst="rect">
            <a:avLst/>
          </a:prstGeom>
          <a:solidFill>
            <a:srgbClr val="FFC000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矩形 81"/>
          <p:cNvSpPr/>
          <p:nvPr>
            <p:custDataLst>
              <p:tags r:id="rId35"/>
            </p:custDataLst>
          </p:nvPr>
        </p:nvSpPr>
        <p:spPr bwMode="auto">
          <a:xfrm>
            <a:off x="4951343" y="2378873"/>
            <a:ext cx="731116" cy="714014"/>
          </a:xfrm>
          <a:prstGeom prst="rect">
            <a:avLst/>
          </a:prstGeom>
          <a:solidFill>
            <a:srgbClr val="FFC000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3" name="文本框 82"/>
          <p:cNvSpPr txBox="1"/>
          <p:nvPr>
            <p:custDataLst>
              <p:tags r:id="rId36"/>
            </p:custDataLst>
          </p:nvPr>
        </p:nvSpPr>
        <p:spPr>
          <a:xfrm>
            <a:off x="5228075" y="2639797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 dirty="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06</a:t>
            </a:r>
            <a:endParaRPr lang="en-US" sz="1600" dirty="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文本框 83"/>
          <p:cNvSpPr txBox="1"/>
          <p:nvPr>
            <p:custDataLst>
              <p:tags r:id="rId37"/>
            </p:custDataLst>
          </p:nvPr>
        </p:nvSpPr>
        <p:spPr>
          <a:xfrm>
            <a:off x="5899567" y="2502117"/>
            <a:ext cx="615533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100%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任意多边形 29"/>
          <p:cNvSpPr/>
          <p:nvPr>
            <p:custDataLst>
              <p:tags r:id="rId38"/>
            </p:custDataLst>
          </p:nvPr>
        </p:nvSpPr>
        <p:spPr bwMode="auto">
          <a:xfrm rot="707884">
            <a:off x="4889280" y="1363210"/>
            <a:ext cx="129578" cy="129578"/>
          </a:xfrm>
          <a:custGeom>
            <a:avLst/>
            <a:gdLst/>
            <a:ahLst/>
            <a:cxnLst>
              <a:cxn ang="0">
                <a:pos x="61" y="31"/>
              </a:cxn>
              <a:cxn ang="0">
                <a:pos x="31" y="61"/>
              </a:cxn>
              <a:cxn ang="0">
                <a:pos x="0" y="31"/>
              </a:cxn>
              <a:cxn ang="0">
                <a:pos x="31" y="0"/>
              </a:cxn>
              <a:cxn ang="0">
                <a:pos x="61" y="31"/>
              </a:cxn>
              <a:cxn ang="0">
                <a:pos x="61" y="31"/>
              </a:cxn>
              <a:cxn ang="0">
                <a:pos x="61" y="31"/>
              </a:cxn>
            </a:cxnLst>
            <a:rect l="0" t="0" r="r" b="b"/>
            <a:pathLst>
              <a:path w="61" h="61">
                <a:moveTo>
                  <a:pt x="61" y="31"/>
                </a:moveTo>
                <a:cubicBezTo>
                  <a:pt x="61" y="48"/>
                  <a:pt x="48" y="61"/>
                  <a:pt x="31" y="61"/>
                </a:cubicBezTo>
                <a:cubicBezTo>
                  <a:pt x="14" y="61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lose/>
                <a:moveTo>
                  <a:pt x="61" y="31"/>
                </a:moveTo>
                <a:cubicBezTo>
                  <a:pt x="61" y="31"/>
                  <a:pt x="61" y="31"/>
                  <a:pt x="61" y="31"/>
                </a:cubicBezTo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任意多边形 30"/>
          <p:cNvSpPr/>
          <p:nvPr>
            <p:custDataLst>
              <p:tags r:id="rId39"/>
            </p:custDataLst>
          </p:nvPr>
        </p:nvSpPr>
        <p:spPr bwMode="auto">
          <a:xfrm rot="707884">
            <a:off x="4642487" y="1428444"/>
            <a:ext cx="617712" cy="598187"/>
          </a:xfrm>
          <a:custGeom>
            <a:avLst/>
            <a:gdLst/>
            <a:ahLst/>
            <a:cxnLst>
              <a:cxn ang="0">
                <a:pos x="287" y="194"/>
              </a:cxn>
              <a:cxn ang="0">
                <a:pos x="218" y="136"/>
              </a:cxn>
              <a:cxn ang="0">
                <a:pos x="171" y="43"/>
              </a:cxn>
              <a:cxn ang="0">
                <a:pos x="123" y="43"/>
              </a:cxn>
              <a:cxn ang="0">
                <a:pos x="121" y="46"/>
              </a:cxn>
              <a:cxn ang="0">
                <a:pos x="32" y="8"/>
              </a:cxn>
              <a:cxn ang="0">
                <a:pos x="22" y="43"/>
              </a:cxn>
              <a:cxn ang="0">
                <a:pos x="121" y="89"/>
              </a:cxn>
              <a:cxn ang="0">
                <a:pos x="124" y="91"/>
              </a:cxn>
              <a:cxn ang="0">
                <a:pos x="151" y="145"/>
              </a:cxn>
              <a:cxn ang="0">
                <a:pos x="152" y="155"/>
              </a:cxn>
              <a:cxn ang="0">
                <a:pos x="144" y="189"/>
              </a:cxn>
              <a:cxn ang="0">
                <a:pos x="115" y="153"/>
              </a:cxn>
              <a:cxn ang="0">
                <a:pos x="76" y="176"/>
              </a:cxn>
              <a:cxn ang="0">
                <a:pos x="137" y="245"/>
              </a:cxn>
              <a:cxn ang="0">
                <a:pos x="173" y="241"/>
              </a:cxn>
              <a:cxn ang="0">
                <a:pos x="193" y="176"/>
              </a:cxn>
              <a:cxn ang="0">
                <a:pos x="198" y="175"/>
              </a:cxn>
              <a:cxn ang="0">
                <a:pos x="203" y="178"/>
              </a:cxn>
              <a:cxn ang="0">
                <a:pos x="239" y="204"/>
              </a:cxn>
              <a:cxn ang="0">
                <a:pos x="203" y="231"/>
              </a:cxn>
              <a:cxn ang="0">
                <a:pos x="226" y="270"/>
              </a:cxn>
              <a:cxn ang="0">
                <a:pos x="283" y="221"/>
              </a:cxn>
              <a:cxn ang="0">
                <a:pos x="287" y="194"/>
              </a:cxn>
              <a:cxn ang="0">
                <a:pos x="287" y="194"/>
              </a:cxn>
              <a:cxn ang="0">
                <a:pos x="287" y="194"/>
              </a:cxn>
            </a:cxnLst>
            <a:rect l="0" t="0" r="r" b="b"/>
            <a:pathLst>
              <a:path w="292" h="283">
                <a:moveTo>
                  <a:pt x="287" y="194"/>
                </a:moveTo>
                <a:cubicBezTo>
                  <a:pt x="271" y="167"/>
                  <a:pt x="247" y="148"/>
                  <a:pt x="218" y="136"/>
                </a:cubicBezTo>
                <a:cubicBezTo>
                  <a:pt x="217" y="100"/>
                  <a:pt x="199" y="66"/>
                  <a:pt x="171" y="43"/>
                </a:cubicBezTo>
                <a:cubicBezTo>
                  <a:pt x="157" y="32"/>
                  <a:pt x="137" y="29"/>
                  <a:pt x="123" y="43"/>
                </a:cubicBezTo>
                <a:cubicBezTo>
                  <a:pt x="122" y="44"/>
                  <a:pt x="122" y="45"/>
                  <a:pt x="121" y="46"/>
                </a:cubicBezTo>
                <a:cubicBezTo>
                  <a:pt x="92" y="30"/>
                  <a:pt x="61" y="18"/>
                  <a:pt x="32" y="8"/>
                </a:cubicBezTo>
                <a:cubicBezTo>
                  <a:pt x="10" y="0"/>
                  <a:pt x="0" y="35"/>
                  <a:pt x="22" y="43"/>
                </a:cubicBezTo>
                <a:cubicBezTo>
                  <a:pt x="55" y="54"/>
                  <a:pt x="91" y="68"/>
                  <a:pt x="121" y="89"/>
                </a:cubicBezTo>
                <a:cubicBezTo>
                  <a:pt x="122" y="90"/>
                  <a:pt x="123" y="91"/>
                  <a:pt x="124" y="91"/>
                </a:cubicBezTo>
                <a:cubicBezTo>
                  <a:pt x="141" y="105"/>
                  <a:pt x="152" y="122"/>
                  <a:pt x="151" y="145"/>
                </a:cubicBezTo>
                <a:cubicBezTo>
                  <a:pt x="151" y="148"/>
                  <a:pt x="151" y="152"/>
                  <a:pt x="152" y="155"/>
                </a:cubicBezTo>
                <a:cubicBezTo>
                  <a:pt x="150" y="166"/>
                  <a:pt x="148" y="178"/>
                  <a:pt x="144" y="189"/>
                </a:cubicBezTo>
                <a:cubicBezTo>
                  <a:pt x="133" y="178"/>
                  <a:pt x="124" y="167"/>
                  <a:pt x="115" y="153"/>
                </a:cubicBezTo>
                <a:cubicBezTo>
                  <a:pt x="100" y="129"/>
                  <a:pt x="61" y="152"/>
                  <a:pt x="76" y="176"/>
                </a:cubicBezTo>
                <a:cubicBezTo>
                  <a:pt x="93" y="202"/>
                  <a:pt x="115" y="224"/>
                  <a:pt x="137" y="245"/>
                </a:cubicBezTo>
                <a:cubicBezTo>
                  <a:pt x="147" y="254"/>
                  <a:pt x="167" y="255"/>
                  <a:pt x="173" y="241"/>
                </a:cubicBezTo>
                <a:cubicBezTo>
                  <a:pt x="182" y="220"/>
                  <a:pt x="189" y="198"/>
                  <a:pt x="193" y="176"/>
                </a:cubicBezTo>
                <a:cubicBezTo>
                  <a:pt x="195" y="176"/>
                  <a:pt x="196" y="176"/>
                  <a:pt x="198" y="175"/>
                </a:cubicBezTo>
                <a:cubicBezTo>
                  <a:pt x="199" y="176"/>
                  <a:pt x="201" y="177"/>
                  <a:pt x="203" y="178"/>
                </a:cubicBezTo>
                <a:cubicBezTo>
                  <a:pt x="217" y="183"/>
                  <a:pt x="229" y="192"/>
                  <a:pt x="239" y="204"/>
                </a:cubicBezTo>
                <a:cubicBezTo>
                  <a:pt x="228" y="215"/>
                  <a:pt x="217" y="224"/>
                  <a:pt x="203" y="231"/>
                </a:cubicBezTo>
                <a:cubicBezTo>
                  <a:pt x="178" y="244"/>
                  <a:pt x="200" y="283"/>
                  <a:pt x="226" y="270"/>
                </a:cubicBezTo>
                <a:cubicBezTo>
                  <a:pt x="249" y="259"/>
                  <a:pt x="267" y="241"/>
                  <a:pt x="283" y="221"/>
                </a:cubicBezTo>
                <a:cubicBezTo>
                  <a:pt x="290" y="214"/>
                  <a:pt x="292" y="204"/>
                  <a:pt x="287" y="194"/>
                </a:cubicBezTo>
                <a:close/>
                <a:moveTo>
                  <a:pt x="287" y="194"/>
                </a:moveTo>
                <a:cubicBezTo>
                  <a:pt x="287" y="194"/>
                  <a:pt x="287" y="194"/>
                  <a:pt x="287" y="194"/>
                </a:cubicBezTo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任意多边形 35"/>
          <p:cNvSpPr/>
          <p:nvPr>
            <p:custDataLst>
              <p:tags r:id="rId40"/>
            </p:custDataLst>
          </p:nvPr>
        </p:nvSpPr>
        <p:spPr bwMode="auto">
          <a:xfrm rot="707884">
            <a:off x="4911260" y="1241262"/>
            <a:ext cx="116265" cy="126915"/>
          </a:xfrm>
          <a:custGeom>
            <a:avLst/>
            <a:gdLst/>
            <a:ahLst/>
            <a:cxnLst>
              <a:cxn ang="0">
                <a:pos x="14" y="54"/>
              </a:cxn>
              <a:cxn ang="0">
                <a:pos x="27" y="49"/>
              </a:cxn>
              <a:cxn ang="0">
                <a:pos x="55" y="60"/>
              </a:cxn>
              <a:cxn ang="0">
                <a:pos x="42" y="22"/>
              </a:cxn>
              <a:cxn ang="0">
                <a:pos x="7" y="31"/>
              </a:cxn>
              <a:cxn ang="0">
                <a:pos x="14" y="54"/>
              </a:cxn>
              <a:cxn ang="0">
                <a:pos x="14" y="54"/>
              </a:cxn>
              <a:cxn ang="0">
                <a:pos x="14" y="54"/>
              </a:cxn>
            </a:cxnLst>
            <a:rect l="0" t="0" r="r" b="b"/>
            <a:pathLst>
              <a:path w="55" h="60">
                <a:moveTo>
                  <a:pt x="14" y="54"/>
                </a:moveTo>
                <a:cubicBezTo>
                  <a:pt x="18" y="52"/>
                  <a:pt x="23" y="49"/>
                  <a:pt x="27" y="49"/>
                </a:cubicBezTo>
                <a:cubicBezTo>
                  <a:pt x="38" y="49"/>
                  <a:pt x="48" y="53"/>
                  <a:pt x="55" y="60"/>
                </a:cubicBezTo>
                <a:cubicBezTo>
                  <a:pt x="50" y="48"/>
                  <a:pt x="46" y="35"/>
                  <a:pt x="42" y="22"/>
                </a:cubicBezTo>
                <a:cubicBezTo>
                  <a:pt x="35" y="0"/>
                  <a:pt x="0" y="9"/>
                  <a:pt x="7" y="31"/>
                </a:cubicBezTo>
                <a:cubicBezTo>
                  <a:pt x="9" y="38"/>
                  <a:pt x="11" y="47"/>
                  <a:pt x="14" y="54"/>
                </a:cubicBezTo>
                <a:close/>
                <a:moveTo>
                  <a:pt x="14" y="54"/>
                </a:moveTo>
                <a:cubicBezTo>
                  <a:pt x="14" y="54"/>
                  <a:pt x="14" y="54"/>
                  <a:pt x="14" y="54"/>
                </a:cubicBezTo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任意多边形 32"/>
          <p:cNvSpPr/>
          <p:nvPr>
            <p:custDataLst>
              <p:tags r:id="rId41"/>
            </p:custDataLst>
          </p:nvPr>
        </p:nvSpPr>
        <p:spPr bwMode="auto">
          <a:xfrm rot="18520286" flipH="1">
            <a:off x="4816586" y="1042737"/>
            <a:ext cx="273313" cy="329083"/>
          </a:xfrm>
          <a:custGeom>
            <a:avLst/>
            <a:gdLst/>
            <a:ahLst/>
            <a:cxnLst>
              <a:cxn ang="0">
                <a:pos x="328" y="0"/>
              </a:cxn>
              <a:cxn ang="0">
                <a:pos x="271" y="33"/>
              </a:cxn>
              <a:cxn ang="0">
                <a:pos x="122" y="33"/>
              </a:cxn>
              <a:cxn ang="0">
                <a:pos x="66" y="0"/>
              </a:cxn>
              <a:cxn ang="0">
                <a:pos x="0" y="66"/>
              </a:cxn>
              <a:cxn ang="0">
                <a:pos x="73" y="181"/>
              </a:cxn>
              <a:cxn ang="0">
                <a:pos x="116" y="222"/>
              </a:cxn>
              <a:cxn ang="0">
                <a:pos x="163" y="298"/>
              </a:cxn>
              <a:cxn ang="0">
                <a:pos x="97" y="474"/>
              </a:cxn>
              <a:cxn ang="0">
                <a:pos x="295" y="474"/>
              </a:cxn>
              <a:cxn ang="0">
                <a:pos x="226" y="301"/>
              </a:cxn>
              <a:cxn ang="0">
                <a:pos x="278" y="222"/>
              </a:cxn>
              <a:cxn ang="0">
                <a:pos x="321" y="181"/>
              </a:cxn>
              <a:cxn ang="0">
                <a:pos x="394" y="66"/>
              </a:cxn>
              <a:cxn ang="0">
                <a:pos x="328" y="0"/>
              </a:cxn>
              <a:cxn ang="0">
                <a:pos x="156" y="126"/>
              </a:cxn>
              <a:cxn ang="0">
                <a:pos x="187" y="99"/>
              </a:cxn>
              <a:cxn ang="0">
                <a:pos x="213" y="99"/>
              </a:cxn>
              <a:cxn ang="0">
                <a:pos x="213" y="213"/>
              </a:cxn>
              <a:cxn ang="0">
                <a:pos x="180" y="213"/>
              </a:cxn>
              <a:cxn ang="0">
                <a:pos x="180" y="148"/>
              </a:cxn>
              <a:cxn ang="0">
                <a:pos x="156" y="148"/>
              </a:cxn>
              <a:cxn ang="0">
                <a:pos x="156" y="126"/>
              </a:cxn>
              <a:cxn ang="0">
                <a:pos x="94" y="156"/>
              </a:cxn>
              <a:cxn ang="0">
                <a:pos x="33" y="66"/>
              </a:cxn>
              <a:cxn ang="0">
                <a:pos x="66" y="33"/>
              </a:cxn>
              <a:cxn ang="0">
                <a:pos x="82" y="37"/>
              </a:cxn>
              <a:cxn ang="0">
                <a:pos x="96" y="158"/>
              </a:cxn>
              <a:cxn ang="0">
                <a:pos x="94" y="156"/>
              </a:cxn>
              <a:cxn ang="0">
                <a:pos x="299" y="156"/>
              </a:cxn>
              <a:cxn ang="0">
                <a:pos x="297" y="158"/>
              </a:cxn>
              <a:cxn ang="0">
                <a:pos x="312" y="37"/>
              </a:cxn>
              <a:cxn ang="0">
                <a:pos x="328" y="33"/>
              </a:cxn>
              <a:cxn ang="0">
                <a:pos x="361" y="66"/>
              </a:cxn>
              <a:cxn ang="0">
                <a:pos x="299" y="156"/>
              </a:cxn>
              <a:cxn ang="0">
                <a:pos x="299" y="156"/>
              </a:cxn>
              <a:cxn ang="0">
                <a:pos x="299" y="156"/>
              </a:cxn>
            </a:cxnLst>
            <a:rect l="0" t="0" r="r" b="b"/>
            <a:pathLst>
              <a:path w="394" h="474">
                <a:moveTo>
                  <a:pt x="328" y="0"/>
                </a:moveTo>
                <a:cubicBezTo>
                  <a:pt x="303" y="0"/>
                  <a:pt x="282" y="13"/>
                  <a:pt x="271" y="33"/>
                </a:cubicBezTo>
                <a:cubicBezTo>
                  <a:pt x="122" y="33"/>
                  <a:pt x="122" y="33"/>
                  <a:pt x="122" y="33"/>
                </a:cubicBezTo>
                <a:cubicBezTo>
                  <a:pt x="111" y="13"/>
                  <a:pt x="90" y="0"/>
                  <a:pt x="66" y="0"/>
                </a:cubicBezTo>
                <a:cubicBezTo>
                  <a:pt x="29" y="0"/>
                  <a:pt x="0" y="29"/>
                  <a:pt x="0" y="66"/>
                </a:cubicBezTo>
                <a:cubicBezTo>
                  <a:pt x="0" y="119"/>
                  <a:pt x="37" y="151"/>
                  <a:pt x="73" y="181"/>
                </a:cubicBezTo>
                <a:cubicBezTo>
                  <a:pt x="89" y="195"/>
                  <a:pt x="104" y="208"/>
                  <a:pt x="116" y="222"/>
                </a:cubicBezTo>
                <a:cubicBezTo>
                  <a:pt x="129" y="255"/>
                  <a:pt x="145" y="282"/>
                  <a:pt x="163" y="298"/>
                </a:cubicBezTo>
                <a:cubicBezTo>
                  <a:pt x="214" y="353"/>
                  <a:pt x="97" y="425"/>
                  <a:pt x="97" y="474"/>
                </a:cubicBezTo>
                <a:cubicBezTo>
                  <a:pt x="295" y="474"/>
                  <a:pt x="295" y="474"/>
                  <a:pt x="295" y="474"/>
                </a:cubicBezTo>
                <a:cubicBezTo>
                  <a:pt x="295" y="426"/>
                  <a:pt x="183" y="352"/>
                  <a:pt x="226" y="301"/>
                </a:cubicBezTo>
                <a:cubicBezTo>
                  <a:pt x="246" y="286"/>
                  <a:pt x="264" y="258"/>
                  <a:pt x="278" y="222"/>
                </a:cubicBezTo>
                <a:cubicBezTo>
                  <a:pt x="290" y="208"/>
                  <a:pt x="305" y="195"/>
                  <a:pt x="321" y="181"/>
                </a:cubicBezTo>
                <a:cubicBezTo>
                  <a:pt x="356" y="151"/>
                  <a:pt x="394" y="119"/>
                  <a:pt x="394" y="66"/>
                </a:cubicBezTo>
                <a:cubicBezTo>
                  <a:pt x="394" y="29"/>
                  <a:pt x="365" y="0"/>
                  <a:pt x="328" y="0"/>
                </a:cubicBezTo>
                <a:close/>
                <a:moveTo>
                  <a:pt x="156" y="126"/>
                </a:moveTo>
                <a:cubicBezTo>
                  <a:pt x="175" y="126"/>
                  <a:pt x="185" y="107"/>
                  <a:pt x="187" y="99"/>
                </a:cubicBezTo>
                <a:cubicBezTo>
                  <a:pt x="213" y="99"/>
                  <a:pt x="213" y="99"/>
                  <a:pt x="213" y="99"/>
                </a:cubicBezTo>
                <a:cubicBezTo>
                  <a:pt x="213" y="213"/>
                  <a:pt x="213" y="213"/>
                  <a:pt x="213" y="213"/>
                </a:cubicBezTo>
                <a:cubicBezTo>
                  <a:pt x="180" y="213"/>
                  <a:pt x="180" y="213"/>
                  <a:pt x="180" y="213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156" y="148"/>
                  <a:pt x="156" y="148"/>
                  <a:pt x="156" y="148"/>
                </a:cubicBezTo>
                <a:lnTo>
                  <a:pt x="156" y="126"/>
                </a:lnTo>
                <a:close/>
                <a:moveTo>
                  <a:pt x="94" y="156"/>
                </a:moveTo>
                <a:cubicBezTo>
                  <a:pt x="61" y="128"/>
                  <a:pt x="33" y="104"/>
                  <a:pt x="33" y="66"/>
                </a:cubicBezTo>
                <a:cubicBezTo>
                  <a:pt x="33" y="47"/>
                  <a:pt x="47" y="33"/>
                  <a:pt x="66" y="33"/>
                </a:cubicBezTo>
                <a:cubicBezTo>
                  <a:pt x="72" y="33"/>
                  <a:pt x="77" y="35"/>
                  <a:pt x="82" y="37"/>
                </a:cubicBezTo>
                <a:cubicBezTo>
                  <a:pt x="82" y="78"/>
                  <a:pt x="88" y="120"/>
                  <a:pt x="96" y="158"/>
                </a:cubicBezTo>
                <a:cubicBezTo>
                  <a:pt x="96" y="157"/>
                  <a:pt x="95" y="157"/>
                  <a:pt x="94" y="156"/>
                </a:cubicBezTo>
                <a:close/>
                <a:moveTo>
                  <a:pt x="299" y="156"/>
                </a:moveTo>
                <a:cubicBezTo>
                  <a:pt x="299" y="157"/>
                  <a:pt x="298" y="157"/>
                  <a:pt x="297" y="158"/>
                </a:cubicBezTo>
                <a:cubicBezTo>
                  <a:pt x="306" y="120"/>
                  <a:pt x="311" y="78"/>
                  <a:pt x="312" y="37"/>
                </a:cubicBezTo>
                <a:cubicBezTo>
                  <a:pt x="316" y="35"/>
                  <a:pt x="322" y="33"/>
                  <a:pt x="328" y="33"/>
                </a:cubicBezTo>
                <a:cubicBezTo>
                  <a:pt x="347" y="33"/>
                  <a:pt x="361" y="47"/>
                  <a:pt x="361" y="66"/>
                </a:cubicBezTo>
                <a:cubicBezTo>
                  <a:pt x="361" y="104"/>
                  <a:pt x="332" y="128"/>
                  <a:pt x="299" y="156"/>
                </a:cubicBezTo>
                <a:close/>
                <a:moveTo>
                  <a:pt x="299" y="156"/>
                </a:moveTo>
                <a:cubicBezTo>
                  <a:pt x="299" y="156"/>
                  <a:pt x="299" y="156"/>
                  <a:pt x="299" y="156"/>
                </a:cubicBezTo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8" name="文本框 127"/>
          <p:cNvSpPr txBox="1"/>
          <p:nvPr>
            <p:custDataLst>
              <p:tags r:id="rId42"/>
            </p:custDataLst>
          </p:nvPr>
        </p:nvSpPr>
        <p:spPr>
          <a:xfrm>
            <a:off x="7664830" y="5185817"/>
            <a:ext cx="3669606" cy="369332"/>
          </a:xfrm>
          <a:prstGeom prst="rect">
            <a:avLst/>
          </a:prstGeom>
        </p:spPr>
        <p:txBody>
          <a:bodyPr wrap="square" lIns="90000" tIns="46800" rIns="90000" bIns="0" anchor="b" anchorCtr="0">
            <a:normAutofit fontScale="92500" lnSpcReduction="20000"/>
          </a:bodyPr>
          <a:p>
            <a:pPr lvl="0">
              <a:lnSpc>
                <a:spcPct val="14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1F74AD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创建背景</a:t>
            </a:r>
            <a:endParaRPr lang="zh-CN" altLang="en-US" b="1" spc="300">
              <a:solidFill>
                <a:srgbClr val="1F74AD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29" name="文本框 128"/>
          <p:cNvSpPr txBox="1"/>
          <p:nvPr>
            <p:custDataLst>
              <p:tags r:id="rId43"/>
            </p:custDataLst>
          </p:nvPr>
        </p:nvSpPr>
        <p:spPr>
          <a:xfrm>
            <a:off x="7664829" y="5606044"/>
            <a:ext cx="3669607" cy="478419"/>
          </a:xfrm>
          <a:prstGeom prst="rect">
            <a:avLst/>
          </a:prstGeom>
        </p:spPr>
        <p:txBody>
          <a:bodyPr wrap="square" lIns="90000" tIns="46800" rIns="90000" bIns="0" anchor="t" anchorCtr="0">
            <a:normAutofit lnSpcReduction="2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0" name="任意多边形 19"/>
          <p:cNvSpPr/>
          <p:nvPr>
            <p:custDataLst>
              <p:tags r:id="rId44"/>
            </p:custDataLst>
          </p:nvPr>
        </p:nvSpPr>
        <p:spPr bwMode="auto">
          <a:xfrm>
            <a:off x="7200042" y="5232522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1F74AD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1" name="文本框 130"/>
          <p:cNvSpPr txBox="1"/>
          <p:nvPr>
            <p:custDataLst>
              <p:tags r:id="rId45"/>
            </p:custDataLst>
          </p:nvPr>
        </p:nvSpPr>
        <p:spPr>
          <a:xfrm>
            <a:off x="7664829" y="4221881"/>
            <a:ext cx="3669606" cy="401074"/>
          </a:xfrm>
          <a:prstGeom prst="rect">
            <a:avLst/>
          </a:prstGeom>
        </p:spPr>
        <p:txBody>
          <a:bodyPr wrap="square" lIns="90000" tIns="46800" rIns="90000" bIns="0" anchor="b" anchorCtr="0">
            <a:normAutofit lnSpcReduction="1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3498DB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用户协议</a:t>
            </a:r>
            <a:endParaRPr lang="zh-CN" altLang="en-US" b="1" spc="300">
              <a:solidFill>
                <a:srgbClr val="3498DB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2" name="文本框 131"/>
          <p:cNvSpPr txBox="1"/>
          <p:nvPr>
            <p:custDataLst>
              <p:tags r:id="rId46"/>
            </p:custDataLst>
          </p:nvPr>
        </p:nvSpPr>
        <p:spPr>
          <a:xfrm>
            <a:off x="7664829" y="4678147"/>
            <a:ext cx="3669607" cy="469744"/>
          </a:xfrm>
          <a:prstGeom prst="rect">
            <a:avLst/>
          </a:prstGeom>
        </p:spPr>
        <p:txBody>
          <a:bodyPr wrap="square" lIns="90000" tIns="0" rIns="90000" bIns="46800" anchor="t" anchorCtr="0">
            <a:normAutofit lnSpcReduction="10000"/>
          </a:bodyPr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勾选框、文字描述</a:t>
            </a:r>
            <a:endParaRPr lang="zh-CN" altLang="en-US" sz="1200" spc="150">
              <a:latin typeface="微软雅黑" panose="020B0503020204020204" charset="-122"/>
              <a:ea typeface="微软雅黑" panose="020B0503020204020204" charset="-122"/>
            </a:endParaRPr>
          </a:p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、协议界面</a:t>
            </a:r>
            <a:endParaRPr lang="zh-CN" alt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3" name="任意多边形 20"/>
          <p:cNvSpPr/>
          <p:nvPr>
            <p:custDataLst>
              <p:tags r:id="rId47"/>
            </p:custDataLst>
          </p:nvPr>
        </p:nvSpPr>
        <p:spPr bwMode="auto">
          <a:xfrm>
            <a:off x="7200041" y="4304087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3498DB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4" name="文本框 133"/>
          <p:cNvSpPr txBox="1"/>
          <p:nvPr>
            <p:custDataLst>
              <p:tags r:id="rId48"/>
            </p:custDataLst>
          </p:nvPr>
        </p:nvSpPr>
        <p:spPr>
          <a:xfrm>
            <a:off x="7664829" y="3322501"/>
            <a:ext cx="3669606" cy="401075"/>
          </a:xfrm>
          <a:prstGeom prst="rect">
            <a:avLst/>
          </a:prstGeom>
        </p:spPr>
        <p:txBody>
          <a:bodyPr wrap="square" lIns="90000" tIns="46800" rIns="90000" bIns="0" anchor="b" anchorCtr="0">
            <a:normAutofit lnSpcReduction="1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1AA3AA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登录</a:t>
            </a:r>
            <a:endParaRPr lang="zh-CN" altLang="en-US" b="1" spc="300">
              <a:solidFill>
                <a:srgbClr val="1AA3AA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5" name="文本框 134"/>
          <p:cNvSpPr txBox="1"/>
          <p:nvPr>
            <p:custDataLst>
              <p:tags r:id="rId49"/>
            </p:custDataLst>
          </p:nvPr>
        </p:nvSpPr>
        <p:spPr>
          <a:xfrm>
            <a:off x="7664829" y="3742546"/>
            <a:ext cx="3669607" cy="528139"/>
          </a:xfrm>
          <a:prstGeom prst="rect">
            <a:avLst/>
          </a:prstGeom>
        </p:spPr>
        <p:txBody>
          <a:bodyPr wrap="square" lIns="90000" tIns="0" rIns="90000" bIns="46800" anchor="t" anchorCtr="0">
            <a:normAutofit/>
          </a:bodyPr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、账密输入</a:t>
            </a:r>
            <a:endParaRPr lang="zh-CN" altLang="en-US" sz="1200" spc="150">
              <a:latin typeface="微软雅黑" panose="020B0503020204020204" charset="-122"/>
              <a:ea typeface="微软雅黑" panose="020B0503020204020204" charset="-122"/>
            </a:endParaRPr>
          </a:p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、登录操作</a:t>
            </a:r>
            <a:endParaRPr lang="zh-CN" alt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6" name="任意多边形 21"/>
          <p:cNvSpPr/>
          <p:nvPr>
            <p:custDataLst>
              <p:tags r:id="rId50"/>
            </p:custDataLst>
          </p:nvPr>
        </p:nvSpPr>
        <p:spPr bwMode="auto">
          <a:xfrm>
            <a:off x="7200041" y="3384070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1AA3AA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7" name="文本框 136"/>
          <p:cNvSpPr txBox="1"/>
          <p:nvPr>
            <p:custDataLst>
              <p:tags r:id="rId51"/>
            </p:custDataLst>
          </p:nvPr>
        </p:nvSpPr>
        <p:spPr>
          <a:xfrm>
            <a:off x="7664830" y="2730324"/>
            <a:ext cx="3669606" cy="401075"/>
          </a:xfrm>
          <a:prstGeom prst="rect">
            <a:avLst/>
          </a:prstGeom>
        </p:spPr>
        <p:txBody>
          <a:bodyPr wrap="square" lIns="90000" tIns="46800" rIns="90000" bIns="0" anchor="b" anchorCtr="0">
            <a:normAutofit lnSpcReduction="1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69A35B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注册</a:t>
            </a:r>
            <a:endParaRPr lang="zh-CN" altLang="en-US" b="1" spc="300">
              <a:solidFill>
                <a:srgbClr val="69A35B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8" name="文本框 137"/>
          <p:cNvSpPr txBox="1"/>
          <p:nvPr>
            <p:custDataLst>
              <p:tags r:id="rId52"/>
            </p:custDataLst>
          </p:nvPr>
        </p:nvSpPr>
        <p:spPr>
          <a:xfrm>
            <a:off x="7664830" y="3157532"/>
            <a:ext cx="3669607" cy="528139"/>
          </a:xfrm>
          <a:prstGeom prst="rect">
            <a:avLst/>
          </a:prstGeom>
        </p:spPr>
        <p:txBody>
          <a:bodyPr wrap="square" lIns="90000" tIns="0" rIns="90000" bIns="46800" anchor="t" anchorCtr="0">
            <a:normAutofit/>
          </a:bodyPr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9" name="任意多边形 22"/>
          <p:cNvSpPr/>
          <p:nvPr>
            <p:custDataLst>
              <p:tags r:id="rId53"/>
            </p:custDataLst>
          </p:nvPr>
        </p:nvSpPr>
        <p:spPr bwMode="auto">
          <a:xfrm>
            <a:off x="7200042" y="2770575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69A35B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0" name="文本框 139"/>
          <p:cNvSpPr txBox="1"/>
          <p:nvPr>
            <p:custDataLst>
              <p:tags r:id="rId54"/>
            </p:custDataLst>
          </p:nvPr>
        </p:nvSpPr>
        <p:spPr>
          <a:xfrm>
            <a:off x="7664830" y="2082280"/>
            <a:ext cx="3669606" cy="406265"/>
          </a:xfrm>
          <a:prstGeom prst="rect">
            <a:avLst/>
          </a:prstGeom>
        </p:spPr>
        <p:txBody>
          <a:bodyPr wrap="square" lIns="90000" tIns="46800" rIns="90000" bIns="0" anchor="b" anchorCtr="0">
            <a:normAutofit lnSpcReduction="10000"/>
          </a:bodyPr>
          <a:p>
            <a:pPr lvl="0">
              <a:lnSpc>
                <a:spcPct val="14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9BBB59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音效添加</a:t>
            </a:r>
            <a:endParaRPr lang="zh-CN" altLang="en-US" b="1" spc="300">
              <a:solidFill>
                <a:srgbClr val="9BBB59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41" name="文本框 140"/>
          <p:cNvSpPr txBox="1"/>
          <p:nvPr>
            <p:custDataLst>
              <p:tags r:id="rId55"/>
            </p:custDataLst>
          </p:nvPr>
        </p:nvSpPr>
        <p:spPr>
          <a:xfrm>
            <a:off x="7664829" y="2520973"/>
            <a:ext cx="3669607" cy="478419"/>
          </a:xfrm>
          <a:prstGeom prst="rect">
            <a:avLst/>
          </a:prstGeom>
        </p:spPr>
        <p:txBody>
          <a:bodyPr wrap="square" lIns="90000" tIns="0" rIns="90000" bIns="46800" anchor="t" anchorCtr="0">
            <a:normAutofit lnSpcReduction="2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2" name="任意多边形 19"/>
          <p:cNvSpPr/>
          <p:nvPr>
            <p:custDataLst>
              <p:tags r:id="rId56"/>
            </p:custDataLst>
          </p:nvPr>
        </p:nvSpPr>
        <p:spPr bwMode="auto">
          <a:xfrm>
            <a:off x="7200042" y="2147451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9BBB59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3" name="文本框 142"/>
          <p:cNvSpPr txBox="1"/>
          <p:nvPr>
            <p:custDataLst>
              <p:tags r:id="rId57"/>
            </p:custDataLst>
          </p:nvPr>
        </p:nvSpPr>
        <p:spPr>
          <a:xfrm>
            <a:off x="7664830" y="1510137"/>
            <a:ext cx="3669606" cy="369332"/>
          </a:xfrm>
          <a:prstGeom prst="rect">
            <a:avLst/>
          </a:prstGeom>
        </p:spPr>
        <p:txBody>
          <a:bodyPr wrap="square" lIns="90000" tIns="46800" rIns="90000" bIns="0" anchor="b" anchorCtr="0">
            <a:normAutofit fontScale="92500" lnSpcReduction="20000"/>
          </a:bodyPr>
          <a:p>
            <a:pPr lvl="0">
              <a:lnSpc>
                <a:spcPct val="14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测试</a:t>
            </a:r>
            <a:endParaRPr lang="zh-CN" altLang="en-US" b="1" spc="300">
              <a:solidFill>
                <a:srgbClr val="FFC000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44" name="文本框 143"/>
          <p:cNvSpPr txBox="1"/>
          <p:nvPr>
            <p:custDataLst>
              <p:tags r:id="rId58"/>
            </p:custDataLst>
          </p:nvPr>
        </p:nvSpPr>
        <p:spPr>
          <a:xfrm>
            <a:off x="7664829" y="1930364"/>
            <a:ext cx="3669607" cy="478419"/>
          </a:xfrm>
          <a:prstGeom prst="rect">
            <a:avLst/>
          </a:prstGeom>
        </p:spPr>
        <p:txBody>
          <a:bodyPr wrap="square" lIns="90000" tIns="0" rIns="90000" bIns="46800" anchor="t" anchorCtr="0">
            <a:normAutofit lnSpcReduction="2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5" name="任意多边形 19"/>
          <p:cNvSpPr/>
          <p:nvPr>
            <p:custDataLst>
              <p:tags r:id="rId59"/>
            </p:custDataLst>
          </p:nvPr>
        </p:nvSpPr>
        <p:spPr bwMode="auto">
          <a:xfrm>
            <a:off x="7200042" y="1556842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C000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i"/>
  <p:tag name="KSO_WM_UNIT_INDEX" val="1_1_1"/>
  <p:tag name="KSO_WM_UNIT_ID" val="diagram20165055_4*p_h_i*1_1_1"/>
  <p:tag name="KSO_WM_TEMPLATE_CATEGORY" val="diagram"/>
  <p:tag name="KSO_WM_TEMPLATE_INDEX" val="20165055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10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3_3"/>
  <p:tag name="KSO_WM_UNIT_ID" val="diagram20165055_4*p_h_h_h_i*1_1_2_3_3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3_1"/>
  <p:tag name="KSO_WM_UNIT_ID" val="diagram20165055_4*p_h_h_h_i*1_1_2_3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3_2"/>
  <p:tag name="KSO_WM_UNIT_ID" val="diagram20165055_4*p_h_h_h_i*1_1_2_3_2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</p:tagLst>
</file>

<file path=ppt/tags/tag13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2_3"/>
  <p:tag name="KSO_WM_UNIT_ID" val="diagram20165055_4*p_h_h_h_i*1_1_2_2_3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2_1"/>
  <p:tag name="KSO_WM_UNIT_ID" val="diagram20165055_4*p_h_h_h_i*1_1_2_2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2_2"/>
  <p:tag name="KSO_WM_UNIT_ID" val="diagram20165055_4*p_h_h_h_i*1_1_2_2_2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</p:tagLst>
</file>

<file path=ppt/tags/tag16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1_3"/>
  <p:tag name="KSO_WM_UNIT_ID" val="diagram20165055_4*p_h_h_h_i*1_1_2_1_3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1_1"/>
  <p:tag name="KSO_WM_UNIT_ID" val="diagram20165055_4*p_h_h_h_i*1_1_2_1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1_2"/>
  <p:tag name="KSO_WM_UNIT_ID" val="diagram20165055_4*p_h_h_h_i*1_1_2_1_2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</p:tagLst>
</file>

<file path=ppt/tags/tag19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a"/>
  <p:tag name="KSO_WM_UNIT_INDEX" val="1_1_1"/>
  <p:tag name="KSO_WM_UNIT_ID" val="diagram20165055_4*p_h_a*1_1_1"/>
  <p:tag name="KSO_WM_TEMPLATE_CATEGORY" val="diagram"/>
  <p:tag name="KSO_WM_TEMPLATE_INDEX" val="2016505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2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1_3"/>
  <p:tag name="KSO_WM_UNIT_ID" val="diagram20165055_4*p_h_h_i*1_1_1_3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20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a"/>
  <p:tag name="KSO_WM_UNIT_INDEX" val="1_1_2_1"/>
  <p:tag name="KSO_WM_UNIT_ID" val="diagram20165055_4*p_h_h_a*1_1_2_1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TEXT_FILL_FORE_SCHEMECOLOR_INDEX" val="14"/>
  <p:tag name="KSO_WM_UNIT_TEXT_FILL_TYPE" val="1"/>
</p:tagLst>
</file>

<file path=ppt/tags/tag21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a"/>
  <p:tag name="KSO_WM_UNIT_INDEX" val="1_1_1_1"/>
  <p:tag name="KSO_WM_UNIT_ID" val="diagram20165055_4*p_h_h_a*1_1_1_1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TEXT_FILL_FORE_SCHEMECOLOR_INDEX" val="14"/>
  <p:tag name="KSO_WM_UNIT_TEXT_FILL_TYPE" val="1"/>
</p:tagLst>
</file>

<file path=ppt/tags/tag22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a"/>
  <p:tag name="KSO_WM_UNIT_INDEX" val="1_1_2_1_1"/>
  <p:tag name="KSO_WM_UNIT_ID" val="diagram20165055_4*p_h_h_h_a*1_1_2_1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TEXT_FILL_FORE_SCHEMECOLOR_INDEX" val="14"/>
  <p:tag name="KSO_WM_UNIT_TEXT_FILL_TYPE" val="1"/>
</p:tagLst>
</file>

<file path=ppt/tags/tag23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a"/>
  <p:tag name="KSO_WM_UNIT_INDEX" val="1_1_2_2_1"/>
  <p:tag name="KSO_WM_UNIT_ID" val="diagram20165055_4*p_h_h_h_a*1_1_2_2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TEXT_FILL_FORE_SCHEMECOLOR_INDEX" val="14"/>
  <p:tag name="KSO_WM_UNIT_TEXT_FILL_TYPE" val="1"/>
</p:tagLst>
</file>

<file path=ppt/tags/tag24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a"/>
  <p:tag name="KSO_WM_UNIT_INDEX" val="1_1_2_3_1"/>
  <p:tag name="KSO_WM_UNIT_ID" val="diagram20165055_4*p_h_h_h_a*1_1_2_3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TEXT_FILL_FORE_SCHEMECOLOR_INDEX" val="14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6"/>
  <p:tag name="KSO_WM_UNIT_ID" val="diagram20200910_5*m_h_i*1_1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5"/>
  <p:tag name="KSO_WM_UNIT_ID" val="diagram20200910_5*m_h_i*1_1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6"/>
  <p:tag name="KSO_WM_UNIT_ID" val="diagram20200910_5*m_h_i*1_2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5"/>
  <p:tag name="KSO_WM_UNIT_ID" val="diagram20200910_5*m_h_i*1_2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6"/>
  <p:tag name="KSO_WM_UNIT_ID" val="diagram20200910_5*m_h_i*1_3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2_4"/>
  <p:tag name="KSO_WM_UNIT_ID" val="diagram20165055_4*p_h_h_i*1_1_2_4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5"/>
  <p:tag name="KSO_WM_UNIT_ID" val="diagram20200910_5*m_h_i*1_3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6"/>
  <p:tag name="KSO_WM_UNIT_ID" val="diagram20200910_5*m_h_i*1_4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5"/>
  <p:tag name="KSO_WM_UNIT_ID" val="diagram20200910_5*m_h_i*1_4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4"/>
  <p:tag name="KSO_WM_UNIT_ID" val="diagram20200910_5*m_h_i*1_4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3"/>
  <p:tag name="KSO_WM_UNIT_ID" val="diagram20200910_5*m_h_i*1_4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2"/>
  <p:tag name="KSO_WM_UNIT_ID" val="diagram20200910_5*m_h_i*1_4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4"/>
  <p:tag name="KSO_WM_UNIT_ID" val="diagram20200910_5*m_h_i*1_1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3"/>
  <p:tag name="KSO_WM_UNIT_ID" val="diagram20200910_5*m_h_i*1_1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20200910_5*m_h_i*1_1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4"/>
  <p:tag name="KSO_WM_UNIT_ID" val="diagram20200910_5*m_h_i*1_2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i"/>
  <p:tag name="KSO_WM_UNIT_INDEX" val="1_1"/>
  <p:tag name="KSO_WM_UNIT_ID" val="diagram20165055_4*p_i*1_1"/>
  <p:tag name="KSO_WM_TEMPLATE_CATEGORY" val="diagram"/>
  <p:tag name="KSO_WM_TEMPLATE_INDEX" val="20165055"/>
  <p:tag name="KSO_WM_UNIT_LAYERLEVEL" val="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3"/>
  <p:tag name="KSO_WM_UNIT_ID" val="diagram20200910_5*m_h_i*1_2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200910_5*m_h_i*1_2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4"/>
  <p:tag name="KSO_WM_UNIT_ID" val="diagram20200910_5*m_h_i*1_3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3"/>
  <p:tag name="KSO_WM_UNIT_ID" val="diagram20200910_5*m_h_i*1_3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2"/>
  <p:tag name="KSO_WM_UNIT_ID" val="diagram20200910_5*m_h_i*1_3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45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7"/>
  <p:tag name="KSO_WM_UNIT_ID" val="diagram20200910_5*m_h_i*1_1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5"/>
  <p:tag name="KSO_WM_UNIT_TEXT_FILL_TYPE" val="1"/>
</p:tagLst>
</file>

<file path=ppt/tags/tag46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7"/>
  <p:tag name="KSO_WM_UNIT_ID" val="diagram20200910_5*m_h_i*1_4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8"/>
  <p:tag name="KSO_WM_UNIT_TEXT_FILL_TYPE" val="1"/>
</p:tagLst>
</file>

<file path=ppt/tags/tag47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7"/>
  <p:tag name="KSO_WM_UNIT_ID" val="diagram20200910_5*m_h_i*1_2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6"/>
  <p:tag name="KSO_WM_UNIT_TEXT_FILL_TYPE" val="1"/>
</p:tagLst>
</file>

<file path=ppt/tags/tag48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7"/>
  <p:tag name="KSO_WM_UNIT_ID" val="diagram20200910_5*m_h_i*1_3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7"/>
  <p:tag name="KSO_WM_UNIT_TEXT_FILL_TYPE" val="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6"/>
  <p:tag name="KSO_WM_UNIT_ID" val="diagram20200910_5*m_h_i*1_5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1_1"/>
  <p:tag name="KSO_WM_UNIT_ID" val="diagram20165055_4*p_h_h_i*1_1_1_1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5"/>
  <p:tag name="KSO_WM_UNIT_ID" val="diagram20200910_5*m_h_i*1_5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4"/>
  <p:tag name="KSO_WM_UNIT_ID" val="diagram20200910_5*m_h_i*1_5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3"/>
  <p:tag name="KSO_WM_UNIT_ID" val="diagram20200910_5*m_h_i*1_5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2"/>
  <p:tag name="KSO_WM_UNIT_ID" val="diagram20200910_5*m_h_i*1_5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54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7"/>
  <p:tag name="KSO_WM_UNIT_ID" val="diagram20200910_5*m_h_i*1_5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8"/>
  <p:tag name="KSO_WM_UNIT_TEXT_FILL_TYPE" val="1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10"/>
  <p:tag name="KSO_WM_UNIT_ID" val="diagram20200910_5*m_h_i*1_6_10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9"/>
  <p:tag name="KSO_WM_UNIT_ID" val="diagram20200910_5*m_h_i*1_6_9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8"/>
  <p:tag name="KSO_WM_UNIT_ID" val="diagram20200910_5*m_h_i*1_6_8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7"/>
  <p:tag name="KSO_WM_UNIT_ID" val="diagram20200910_5*m_h_i*1_6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6"/>
  <p:tag name="KSO_WM_UNIT_ID" val="diagram20200910_5*m_h_i*1_6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1_2"/>
  <p:tag name="KSO_WM_UNIT_ID" val="diagram20165055_4*p_h_h_i*1_1_1_2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60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11"/>
  <p:tag name="KSO_WM_UNIT_ID" val="diagram20200910_5*m_h_i*1_6_1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0"/>
  <p:tag name="KSO_WM_UNIT_TEXT_FILL_TYPE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5"/>
  <p:tag name="KSO_WM_UNIT_ID" val="diagram20200910_5*m_h_i*1_6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4"/>
  <p:tag name="KSO_WM_UNIT_ID" val="diagram20200910_5*m_h_i*1_6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3"/>
  <p:tag name="KSO_WM_UNIT_ID" val="diagram20200910_5*m_h_i*1_6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2"/>
  <p:tag name="KSO_WM_UNIT_ID" val="diagram20200910_5*m_h_i*1_6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5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1_1"/>
  <p:tag name="KSO_WM_UNIT_ID" val="diagram20200910_5*m_h_a*1_1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5"/>
  <p:tag name="KSO_WM_UNIT_TEXT_FILL_TYPE" val="1"/>
</p:tagLst>
</file>

<file path=ppt/tags/tag66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20200910_5*m_h_f*1_1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1"/>
  <p:tag name="KSO_WM_UNIT_ID" val="diagram20200910_5*m_h_i*1_1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68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2_1"/>
  <p:tag name="KSO_WM_UNIT_ID" val="diagram20200910_5*m_h_a*1_2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6"/>
  <p:tag name="KSO_WM_UNIT_TEXT_FILL_TYPE" val="1"/>
</p:tagLst>
</file>

<file path=ppt/tags/tag69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2_1"/>
  <p:tag name="KSO_WM_UNIT_ID" val="diagram20200910_5*m_h_f*1_2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2_2"/>
  <p:tag name="KSO_WM_UNIT_ID" val="diagram20165055_4*p_h_h_i*1_1_2_2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1"/>
  <p:tag name="KSO_WM_UNIT_ID" val="diagram20200910_5*m_h_i*1_2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7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3_1"/>
  <p:tag name="KSO_WM_UNIT_ID" val="diagram20200910_5*m_h_a*1_3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7"/>
  <p:tag name="KSO_WM_UNIT_TEXT_FILL_TYPE" val="1"/>
</p:tagLst>
</file>

<file path=ppt/tags/tag72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3_1"/>
  <p:tag name="KSO_WM_UNIT_ID" val="diagram20200910_5*m_h_f*1_3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1"/>
  <p:tag name="KSO_WM_UNIT_ID" val="diagram20200910_5*m_h_i*1_3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74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4_1"/>
  <p:tag name="KSO_WM_UNIT_ID" val="diagram20200910_5*m_h_a*1_4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8"/>
  <p:tag name="KSO_WM_UNIT_TEXT_FILL_TYPE" val="1"/>
</p:tagLst>
</file>

<file path=ppt/tags/tag75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4_1"/>
  <p:tag name="KSO_WM_UNIT_ID" val="diagram20200910_5*m_h_f*1_4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1"/>
  <p:tag name="KSO_WM_UNIT_ID" val="diagram20200910_5*m_h_i*1_4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77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5_1"/>
  <p:tag name="KSO_WM_UNIT_ID" val="diagram20200910_5*m_h_a*1_5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9"/>
  <p:tag name="KSO_WM_UNIT_TEXT_FILL_TYPE" val="1"/>
</p:tagLst>
</file>

<file path=ppt/tags/tag78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5_1"/>
  <p:tag name="KSO_WM_UNIT_ID" val="diagram20200910_5*m_h_f*1_5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1"/>
  <p:tag name="KSO_WM_UNIT_ID" val="diagram20200910_5*m_h_i*1_5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2_1"/>
  <p:tag name="KSO_WM_UNIT_ID" val="diagram20165055_4*p_h_h_i*1_1_2_1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80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6_1"/>
  <p:tag name="KSO_WM_UNIT_ID" val="diagram20200910_5*m_h_a*1_6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0"/>
  <p:tag name="KSO_WM_UNIT_TEXT_FILL_TYPE" val="1"/>
</p:tagLst>
</file>

<file path=ppt/tags/tag81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6_1"/>
  <p:tag name="KSO_WM_UNIT_ID" val="diagram20200910_5*m_h_f*1_6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1"/>
  <p:tag name="KSO_WM_UNIT_ID" val="diagram20200910_5*m_h_i*1_6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2_3"/>
  <p:tag name="KSO_WM_UNIT_ID" val="diagram20165055_4*p_h_h_i*1_1_2_3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 anchor="t">
        <a:spAutoFit/>
      </a:bodyPr>
      <a:lstStyle>
        <a:defPPr algn="l">
          <a:defRPr lang="zh-CN" altLang="en-US" sz="2800" dirty="0">
            <a:latin typeface="黑体" panose="02010609060101010101" charset="-122"/>
            <a:ea typeface="黑体" panose="02010609060101010101" charset="-122"/>
            <a:cs typeface="黑体" panose="02010609060101010101" charset="-122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</Words>
  <Application>WPS 演示</Application>
  <PresentationFormat>宽屏</PresentationFormat>
  <Paragraphs>94</Paragraphs>
  <Slides>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Arial</vt:lpstr>
      <vt:lpstr>宋体</vt:lpstr>
      <vt:lpstr>Wingdings</vt:lpstr>
      <vt:lpstr>黑体</vt:lpstr>
      <vt:lpstr>微软雅黑</vt:lpstr>
      <vt:lpstr>Bahnschrift Light</vt:lpstr>
      <vt:lpstr>等线</vt:lpstr>
      <vt:lpstr>等线</vt:lpstr>
      <vt:lpstr>Vrinda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婷婷</dc:creator>
  <cp:lastModifiedBy>耗子</cp:lastModifiedBy>
  <cp:revision>165</cp:revision>
  <dcterms:created xsi:type="dcterms:W3CDTF">2019-07-11T04:27:00Z</dcterms:created>
  <dcterms:modified xsi:type="dcterms:W3CDTF">2019-07-30T12:39:07Z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

<file path=docProps/thumbnail.jpeg>
</file>